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448" r:id="rId4"/>
    <p:sldId id="259" r:id="rId5"/>
    <p:sldId id="258" r:id="rId6"/>
    <p:sldId id="468" r:id="rId7"/>
    <p:sldId id="452" r:id="rId8"/>
    <p:sldId id="453" r:id="rId9"/>
    <p:sldId id="455" r:id="rId10"/>
    <p:sldId id="454" r:id="rId11"/>
    <p:sldId id="449" r:id="rId12"/>
    <p:sldId id="418" r:id="rId13"/>
    <p:sldId id="427" r:id="rId14"/>
    <p:sldId id="419" r:id="rId15"/>
    <p:sldId id="420" r:id="rId16"/>
    <p:sldId id="421" r:id="rId17"/>
    <p:sldId id="469" r:id="rId18"/>
    <p:sldId id="470" r:id="rId19"/>
    <p:sldId id="451" r:id="rId20"/>
    <p:sldId id="456" r:id="rId21"/>
    <p:sldId id="458" r:id="rId22"/>
    <p:sldId id="428" r:id="rId23"/>
    <p:sldId id="459" r:id="rId24"/>
    <p:sldId id="429" r:id="rId25"/>
    <p:sldId id="430" r:id="rId26"/>
    <p:sldId id="431" r:id="rId27"/>
    <p:sldId id="432" r:id="rId28"/>
    <p:sldId id="444" r:id="rId29"/>
    <p:sldId id="447" r:id="rId30"/>
    <p:sldId id="441" r:id="rId31"/>
    <p:sldId id="450" r:id="rId32"/>
    <p:sldId id="433" r:id="rId33"/>
    <p:sldId id="438" r:id="rId34"/>
    <p:sldId id="461" r:id="rId35"/>
    <p:sldId id="462" r:id="rId36"/>
    <p:sldId id="464" r:id="rId37"/>
    <p:sldId id="465" r:id="rId38"/>
    <p:sldId id="392" r:id="rId39"/>
    <p:sldId id="466" r:id="rId40"/>
    <p:sldId id="467" r:id="rId41"/>
    <p:sldId id="46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A56D5-47CB-484F-8DE2-B0FAB0B6CF57}" v="140" dt="2025-02-12T16:06:41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9" autoAdjust="0"/>
    <p:restoredTop sz="89650" autoAdjust="0"/>
  </p:normalViewPr>
  <p:slideViewPr>
    <p:cSldViewPr snapToGrid="0">
      <p:cViewPr varScale="1">
        <p:scale>
          <a:sx n="106" d="100"/>
          <a:sy n="106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7-02T18:46:17.506" v="2421" actId="1076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</pc:sldChg>
      <pc:sldChg chg="addSp delSp modSp add mod chgLayout">
        <pc:chgData name="Weifeng Xu" userId="e7aed605-a3dd-4d5a-a692-a87037af107b" providerId="ADAL" clId="{2DF50834-70B7-4792-8287-7E44FACC55EB}" dt="2021-07-02T18:35:17.348" v="2403" actId="114"/>
        <pc:sldMkLst>
          <pc:docMk/>
          <pc:sldMk cId="837580508" sldId="398"/>
        </pc:sldMkLst>
      </pc:sldChg>
      <pc:sldChg chg="addSp delSp modSp add mod chgLayout">
        <pc:chgData name="Weifeng Xu" userId="e7aed605-a3dd-4d5a-a692-a87037af107b" providerId="ADAL" clId="{2DF50834-70B7-4792-8287-7E44FACC55EB}" dt="2021-07-02T18:36:24.185" v="2405" actId="114"/>
        <pc:sldMkLst>
          <pc:docMk/>
          <pc:sldMk cId="775249280" sldId="399"/>
        </pc:sldMkLst>
      </pc:sldChg>
      <pc:sldChg chg="addSp delSp modSp add mod chgLayout">
        <pc:chgData name="Weifeng Xu" userId="e7aed605-a3dd-4d5a-a692-a87037af107b" providerId="ADAL" clId="{2DF50834-70B7-4792-8287-7E44FACC55EB}" dt="2021-07-02T18:36:39.379" v="2407" actId="114"/>
        <pc:sldMkLst>
          <pc:docMk/>
          <pc:sldMk cId="614667185" sldId="400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</pc:sldChg>
      <pc:sldChg chg="addSp delSp modSp add mod chgLayout">
        <pc:chgData name="Weifeng Xu" userId="e7aed605-a3dd-4d5a-a692-a87037af107b" providerId="ADAL" clId="{2DF50834-70B7-4792-8287-7E44FACC55EB}" dt="2021-07-02T18:46:17.506" v="2421" actId="1076"/>
        <pc:sldMkLst>
          <pc:docMk/>
          <pc:sldMk cId="3277870470" sldId="409"/>
        </pc:sldMkLst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</pc:sldChg>
      <pc:sldChg chg="addSp delSp modSp new mod chgLayout">
        <pc:chgData name="Weifeng Xu" userId="e7aed605-a3dd-4d5a-a692-a87037af107b" providerId="ADAL" clId="{2DF50834-70B7-4792-8287-7E44FACC55EB}" dt="2021-07-02T18:41:14.260" v="2412" actId="14100"/>
        <pc:sldMkLst>
          <pc:docMk/>
          <pc:sldMk cId="1871513867" sldId="419"/>
        </pc:sldMkLst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13:32.683" v="2385" actId="14100"/>
        <pc:sldMkLst>
          <pc:docMk/>
          <pc:sldMk cId="4160866766" sldId="420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</pc:sldChg>
      <pc:sldChg chg="addSp delSp modSp new mod modClrScheme chgLayout">
        <pc:chgData name="Weifeng Xu" userId="e7aed605-a3dd-4d5a-a692-a87037af107b" providerId="ADAL" clId="{2DF50834-70B7-4792-8287-7E44FACC55EB}" dt="2021-07-02T18:30:38.342" v="2401" actId="11529"/>
        <pc:sldMkLst>
          <pc:docMk/>
          <pc:sldMk cId="2079099636" sldId="422"/>
        </pc:sldMkLst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</pc:sldChg>
      <pc:sldChg chg="addSp delSp modSp new mod chgLayout">
        <pc:chgData name="Weifeng Xu" userId="e7aed605-a3dd-4d5a-a692-a87037af107b" providerId="ADAL" clId="{2DF50834-70B7-4792-8287-7E44FACC55EB}" dt="2021-07-02T18:42:31.597" v="2418" actId="114"/>
        <pc:sldMkLst>
          <pc:docMk/>
          <pc:sldMk cId="996485528" sldId="432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</pc:sldChg>
    </pc:docChg>
  </pc:docChgLst>
  <pc:docChgLst>
    <pc:chgData name="Weifeng Xu" userId="e7aed605-a3dd-4d5a-a692-a87037af107b" providerId="ADAL" clId="{A4CA56D5-47CB-484F-8DE2-B0FAB0B6CF57}"/>
    <pc:docChg chg="undo redo custSel addSld delSld modSld sldOrd">
      <pc:chgData name="Weifeng Xu" userId="e7aed605-a3dd-4d5a-a692-a87037af107b" providerId="ADAL" clId="{A4CA56D5-47CB-484F-8DE2-B0FAB0B6CF57}" dt="2025-02-12T16:30:29.249" v="3703" actId="20577"/>
      <pc:docMkLst>
        <pc:docMk/>
      </pc:docMkLst>
      <pc:sldChg chg="modSp mod">
        <pc:chgData name="Weifeng Xu" userId="e7aed605-a3dd-4d5a-a692-a87037af107b" providerId="ADAL" clId="{A4CA56D5-47CB-484F-8DE2-B0FAB0B6CF57}" dt="2021-08-10T21:20:32.860" v="73" actId="20577"/>
        <pc:sldMkLst>
          <pc:docMk/>
          <pc:sldMk cId="1325061211" sldId="256"/>
        </pc:sldMkLst>
      </pc:sldChg>
      <pc:sldChg chg="modSp mod ord">
        <pc:chgData name="Weifeng Xu" userId="e7aed605-a3dd-4d5a-a692-a87037af107b" providerId="ADAL" clId="{A4CA56D5-47CB-484F-8DE2-B0FAB0B6CF57}" dt="2021-08-28T00:58:04.928" v="2317" actId="20577"/>
        <pc:sldMkLst>
          <pc:docMk/>
          <pc:sldMk cId="3464803328" sldId="257"/>
        </pc:sldMkLst>
      </pc:sldChg>
      <pc:sldChg chg="addSp delSp modSp mod">
        <pc:chgData name="Weifeng Xu" userId="e7aed605-a3dd-4d5a-a692-a87037af107b" providerId="ADAL" clId="{A4CA56D5-47CB-484F-8DE2-B0FAB0B6CF57}" dt="2022-09-12T12:32:35.039" v="2983" actId="9405"/>
        <pc:sldMkLst>
          <pc:docMk/>
          <pc:sldMk cId="1820053488" sldId="258"/>
        </pc:sldMkLst>
      </pc:sldChg>
      <pc:sldChg chg="addSp delSp modSp new mod setBg modClrScheme chgLayout">
        <pc:chgData name="Weifeng Xu" userId="e7aed605-a3dd-4d5a-a692-a87037af107b" providerId="ADAL" clId="{A4CA56D5-47CB-484F-8DE2-B0FAB0B6CF57}" dt="2021-08-22T19:23:04.768" v="2294" actId="1076"/>
        <pc:sldMkLst>
          <pc:docMk/>
          <pc:sldMk cId="4010385979" sldId="259"/>
        </pc:sldMkLst>
      </pc:sldChg>
      <pc:sldChg chg="new del">
        <pc:chgData name="Weifeng Xu" userId="e7aed605-a3dd-4d5a-a692-a87037af107b" providerId="ADAL" clId="{A4CA56D5-47CB-484F-8DE2-B0FAB0B6CF57}" dt="2021-08-10T21:42:26.415" v="182" actId="47"/>
        <pc:sldMkLst>
          <pc:docMk/>
          <pc:sldMk cId="1129541375" sldId="260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2789471632" sldId="392"/>
        </pc:sldMkLst>
      </pc:sldChg>
      <pc:sldChg chg="addSp delSp modSp add mod ord modClrScheme chgLayout">
        <pc:chgData name="Weifeng Xu" userId="e7aed605-a3dd-4d5a-a692-a87037af107b" providerId="ADAL" clId="{A4CA56D5-47CB-484F-8DE2-B0FAB0B6CF57}" dt="2021-08-21T15:07:08.260" v="1781" actId="1076"/>
        <pc:sldMkLst>
          <pc:docMk/>
          <pc:sldMk cId="1663533553" sldId="418"/>
        </pc:sldMkLst>
      </pc:sldChg>
      <pc:sldChg chg="delSp modSp add mod">
        <pc:chgData name="Weifeng Xu" userId="e7aed605-a3dd-4d5a-a692-a87037af107b" providerId="ADAL" clId="{A4CA56D5-47CB-484F-8DE2-B0FAB0B6CF57}" dt="2021-08-10T21:48:43.040" v="253" actId="6549"/>
        <pc:sldMkLst>
          <pc:docMk/>
          <pc:sldMk cId="1167073923" sldId="419"/>
        </pc:sldMkLst>
      </pc:sldChg>
      <pc:sldChg chg="delSp modSp add mod">
        <pc:chgData name="Weifeng Xu" userId="e7aed605-a3dd-4d5a-a692-a87037af107b" providerId="ADAL" clId="{A4CA56D5-47CB-484F-8DE2-B0FAB0B6CF57}" dt="2022-02-04T01:22:28.482" v="2409" actId="478"/>
        <pc:sldMkLst>
          <pc:docMk/>
          <pc:sldMk cId="964867491" sldId="420"/>
        </pc:sldMkLst>
      </pc:sldChg>
      <pc:sldChg chg="addSp modSp add mod">
        <pc:chgData name="Weifeng Xu" userId="e7aed605-a3dd-4d5a-a692-a87037af107b" providerId="ADAL" clId="{A4CA56D5-47CB-484F-8DE2-B0FAB0B6CF57}" dt="2022-01-26T14:26:42.701" v="2408" actId="1076"/>
        <pc:sldMkLst>
          <pc:docMk/>
          <pc:sldMk cId="1428006167" sldId="421"/>
        </pc:sldMkLst>
      </pc:sldChg>
      <pc:sldChg chg="addSp delSp modSp add del mod">
        <pc:chgData name="Weifeng Xu" userId="e7aed605-a3dd-4d5a-a692-a87037af107b" providerId="ADAL" clId="{A4CA56D5-47CB-484F-8DE2-B0FAB0B6CF57}" dt="2025-01-31T22:28:23.580" v="3280" actId="47"/>
        <pc:sldMkLst>
          <pc:docMk/>
          <pc:sldMk cId="593528442" sldId="423"/>
        </pc:sldMkLst>
      </pc:sldChg>
      <pc:sldChg chg="delSp modSp add mod ord">
        <pc:chgData name="Weifeng Xu" userId="e7aed605-a3dd-4d5a-a692-a87037af107b" providerId="ADAL" clId="{A4CA56D5-47CB-484F-8DE2-B0FAB0B6CF57}" dt="2022-08-29T13:01:07.412" v="2871" actId="20577"/>
        <pc:sldMkLst>
          <pc:docMk/>
          <pc:sldMk cId="1429759575" sldId="42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2:59.325" v="1822" actId="700"/>
        <pc:sldMkLst>
          <pc:docMk/>
          <pc:sldMk cId="1159618598" sldId="428"/>
        </pc:sldMkLst>
      </pc:sldChg>
      <pc:sldChg chg="addSp delSp modSp new mod modClrScheme chgLayout">
        <pc:chgData name="Weifeng Xu" userId="e7aed605-a3dd-4d5a-a692-a87037af107b" providerId="ADAL" clId="{A4CA56D5-47CB-484F-8DE2-B0FAB0B6CF57}" dt="2025-01-31T21:57:19.206" v="3232" actId="20577"/>
        <pc:sldMkLst>
          <pc:docMk/>
          <pc:sldMk cId="1861126999" sldId="429"/>
        </pc:sldMkLst>
        <pc:spChg chg="mod">
          <ac:chgData name="Weifeng Xu" userId="e7aed605-a3dd-4d5a-a692-a87037af107b" providerId="ADAL" clId="{A4CA56D5-47CB-484F-8DE2-B0FAB0B6CF57}" dt="2025-01-31T21:57:19.206" v="3232" actId="20577"/>
          <ac:spMkLst>
            <pc:docMk/>
            <pc:sldMk cId="1861126999" sldId="429"/>
            <ac:spMk id="4" creationId="{7817D645-6EEE-4120-AA69-2DFDD098BEC8}"/>
          </ac:spMkLst>
        </pc:spChg>
        <pc:spChg chg="mod">
          <ac:chgData name="Weifeng Xu" userId="e7aed605-a3dd-4d5a-a692-a87037af107b" providerId="ADAL" clId="{A4CA56D5-47CB-484F-8DE2-B0FAB0B6CF57}" dt="2025-01-31T21:56:38.423" v="3204" actId="1076"/>
          <ac:spMkLst>
            <pc:docMk/>
            <pc:sldMk cId="1861126999" sldId="429"/>
            <ac:spMk id="15" creationId="{30CC8167-70CF-4BDB-A9D0-0F3991B02B2D}"/>
          </ac:spMkLst>
        </pc:spChg>
        <pc:cxnChg chg="mod">
          <ac:chgData name="Weifeng Xu" userId="e7aed605-a3dd-4d5a-a692-a87037af107b" providerId="ADAL" clId="{A4CA56D5-47CB-484F-8DE2-B0FAB0B6CF57}" dt="2025-01-31T21:57:13.459" v="3230" actId="20577"/>
          <ac:cxnSpMkLst>
            <pc:docMk/>
            <pc:sldMk cId="1861126999" sldId="429"/>
            <ac:cxnSpMk id="6" creationId="{3519A89B-898D-4745-8FE4-FF443B1BB0E8}"/>
          </ac:cxnSpMkLst>
        </pc:cxnChg>
      </pc:sldChg>
      <pc:sldChg chg="addSp modSp new mod ord">
        <pc:chgData name="Weifeng Xu" userId="e7aed605-a3dd-4d5a-a692-a87037af107b" providerId="ADAL" clId="{A4CA56D5-47CB-484F-8DE2-B0FAB0B6CF57}" dt="2023-02-05T01:46:17.942" v="3000" actId="20577"/>
        <pc:sldMkLst>
          <pc:docMk/>
          <pc:sldMk cId="2182210702" sldId="430"/>
        </pc:sldMkLst>
      </pc:sldChg>
      <pc:sldChg chg="addSp modSp new mod modNotesTx">
        <pc:chgData name="Weifeng Xu" userId="e7aed605-a3dd-4d5a-a692-a87037af107b" providerId="ADAL" clId="{A4CA56D5-47CB-484F-8DE2-B0FAB0B6CF57}" dt="2022-02-04T01:43:01.928" v="2413"/>
        <pc:sldMkLst>
          <pc:docMk/>
          <pc:sldMk cId="3967940993" sldId="431"/>
        </pc:sldMkLst>
      </pc:sldChg>
      <pc:sldChg chg="addSp delSp modSp new mod modClrScheme chgLayout">
        <pc:chgData name="Weifeng Xu" userId="e7aed605-a3dd-4d5a-a692-a87037af107b" providerId="ADAL" clId="{A4CA56D5-47CB-484F-8DE2-B0FAB0B6CF57}" dt="2025-01-31T22:41:44.444" v="3375" actId="20577"/>
        <pc:sldMkLst>
          <pc:docMk/>
          <pc:sldMk cId="730846325" sldId="432"/>
        </pc:sldMkLst>
        <pc:spChg chg="mod">
          <ac:chgData name="Weifeng Xu" userId="e7aed605-a3dd-4d5a-a692-a87037af107b" providerId="ADAL" clId="{A4CA56D5-47CB-484F-8DE2-B0FAB0B6CF57}" dt="2025-01-31T22:40:53.455" v="3366" actId="1076"/>
          <ac:spMkLst>
            <pc:docMk/>
            <pc:sldMk cId="730846325" sldId="432"/>
            <ac:spMk id="3" creationId="{6BE36C8B-4E76-478C-A5EA-B5719B862A1D}"/>
          </ac:spMkLst>
        </pc:spChg>
        <pc:spChg chg="add mod ord">
          <ac:chgData name="Weifeng Xu" userId="e7aed605-a3dd-4d5a-a692-a87037af107b" providerId="ADAL" clId="{A4CA56D5-47CB-484F-8DE2-B0FAB0B6CF57}" dt="2025-01-31T22:41:44.444" v="3375" actId="20577"/>
          <ac:spMkLst>
            <pc:docMk/>
            <pc:sldMk cId="730846325" sldId="432"/>
            <ac:spMk id="6" creationId="{4DFE94DD-5EB2-173B-7562-B29383AB2DE2}"/>
          </ac:spMkLst>
        </pc:spChg>
        <pc:picChg chg="mod">
          <ac:chgData name="Weifeng Xu" userId="e7aed605-a3dd-4d5a-a692-a87037af107b" providerId="ADAL" clId="{A4CA56D5-47CB-484F-8DE2-B0FAB0B6CF57}" dt="2025-01-31T22:41:20.385" v="3369" actId="1076"/>
          <ac:picMkLst>
            <pc:docMk/>
            <pc:sldMk cId="730846325" sldId="432"/>
            <ac:picMk id="2" creationId="{C55EB74F-1B03-4887-A0F7-9ECC5994E252}"/>
          </ac:picMkLst>
        </pc:picChg>
        <pc:cxnChg chg="mod">
          <ac:chgData name="Weifeng Xu" userId="e7aed605-a3dd-4d5a-a692-a87037af107b" providerId="ADAL" clId="{A4CA56D5-47CB-484F-8DE2-B0FAB0B6CF57}" dt="2025-01-31T22:40:53.455" v="3366" actId="1076"/>
          <ac:cxnSpMkLst>
            <pc:docMk/>
            <pc:sldMk cId="730846325" sldId="432"/>
            <ac:cxnSpMk id="4" creationId="{6C427E0D-430D-4A95-93C1-70B640D7E93B}"/>
          </ac:cxnSpMkLst>
        </pc:cxnChg>
      </pc:sldChg>
      <pc:sldChg chg="addSp modSp add mod">
        <pc:chgData name="Weifeng Xu" userId="e7aed605-a3dd-4d5a-a692-a87037af107b" providerId="ADAL" clId="{A4CA56D5-47CB-484F-8DE2-B0FAB0B6CF57}" dt="2022-08-29T13:10:35.388" v="2877" actId="1076"/>
        <pc:sldMkLst>
          <pc:docMk/>
          <pc:sldMk cId="1187390596" sldId="433"/>
        </pc:sldMkLst>
      </pc:sldChg>
      <pc:sldChg chg="addSp delSp modSp add mod">
        <pc:chgData name="Weifeng Xu" userId="e7aed605-a3dd-4d5a-a692-a87037af107b" providerId="ADAL" clId="{A4CA56D5-47CB-484F-8DE2-B0FAB0B6CF57}" dt="2022-08-29T13:10:56.612" v="2885" actId="1076"/>
        <pc:sldMkLst>
          <pc:docMk/>
          <pc:sldMk cId="189084197" sldId="438"/>
        </pc:sldMkLst>
      </pc:sldChg>
      <pc:sldChg chg="add del">
        <pc:chgData name="Weifeng Xu" userId="e7aed605-a3dd-4d5a-a692-a87037af107b" providerId="ADAL" clId="{A4CA56D5-47CB-484F-8DE2-B0FAB0B6CF57}" dt="2021-08-11T01:12:25.052" v="619" actId="47"/>
        <pc:sldMkLst>
          <pc:docMk/>
          <pc:sldMk cId="2339261532" sldId="440"/>
        </pc:sldMkLst>
      </pc:sldChg>
      <pc:sldChg chg="add del">
        <pc:chgData name="Weifeng Xu" userId="e7aed605-a3dd-4d5a-a692-a87037af107b" providerId="ADAL" clId="{A4CA56D5-47CB-484F-8DE2-B0FAB0B6CF57}" dt="2021-08-11T01:10:45.404" v="616"/>
        <pc:sldMkLst>
          <pc:docMk/>
          <pc:sldMk cId="2445928380" sldId="441"/>
        </pc:sldMkLst>
      </pc:sldChg>
      <pc:sldChg chg="modSp add mod">
        <pc:chgData name="Weifeng Xu" userId="e7aed605-a3dd-4d5a-a692-a87037af107b" providerId="ADAL" clId="{A4CA56D5-47CB-484F-8DE2-B0FAB0B6CF57}" dt="2021-08-11T01:12:03.020" v="618" actId="6549"/>
        <pc:sldMkLst>
          <pc:docMk/>
          <pc:sldMk cId="3293749384" sldId="444"/>
        </pc:sldMkLst>
      </pc:sldChg>
      <pc:sldChg chg="delSp modSp add mod">
        <pc:chgData name="Weifeng Xu" userId="e7aed605-a3dd-4d5a-a692-a87037af107b" providerId="ADAL" clId="{A4CA56D5-47CB-484F-8DE2-B0FAB0B6CF57}" dt="2021-08-21T18:54:21.820" v="1786" actId="14100"/>
        <pc:sldMkLst>
          <pc:docMk/>
          <pc:sldMk cId="3984724258" sldId="44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11T01:16:55.569" v="644" actId="20577"/>
        <pc:sldMkLst>
          <pc:docMk/>
          <pc:sldMk cId="3457596351" sldId="448"/>
        </pc:sldMkLst>
      </pc:sldChg>
      <pc:sldChg chg="addSp delSp modSp new mod modClrScheme chgLayout">
        <pc:chgData name="Weifeng Xu" userId="e7aed605-a3dd-4d5a-a692-a87037af107b" providerId="ADAL" clId="{A4CA56D5-47CB-484F-8DE2-B0FAB0B6CF57}" dt="2021-08-11T01:18:12.542" v="665" actId="20577"/>
        <pc:sldMkLst>
          <pc:docMk/>
          <pc:sldMk cId="1351668847" sldId="449"/>
        </pc:sldMkLst>
      </pc:sldChg>
      <pc:sldChg chg="addSp modSp new mod modClrScheme chgLayout">
        <pc:chgData name="Weifeng Xu" userId="e7aed605-a3dd-4d5a-a692-a87037af107b" providerId="ADAL" clId="{A4CA56D5-47CB-484F-8DE2-B0FAB0B6CF57}" dt="2025-01-31T22:43:05.272" v="3379" actId="20577"/>
        <pc:sldMkLst>
          <pc:docMk/>
          <pc:sldMk cId="56855467" sldId="450"/>
        </pc:sldMkLst>
        <pc:spChg chg="mod">
          <ac:chgData name="Weifeng Xu" userId="e7aed605-a3dd-4d5a-a692-a87037af107b" providerId="ADAL" clId="{A4CA56D5-47CB-484F-8DE2-B0FAB0B6CF57}" dt="2025-01-31T22:43:05.272" v="3379" actId="20577"/>
          <ac:spMkLst>
            <pc:docMk/>
            <pc:sldMk cId="56855467" sldId="450"/>
            <ac:spMk id="2" creationId="{858A2F4E-513A-4B51-A364-DB3E42E0E0D6}"/>
          </ac:spMkLst>
        </pc:spChg>
      </pc:sldChg>
      <pc:sldChg chg="addSp delSp modSp add mod ord modClrScheme chgLayout">
        <pc:chgData name="Weifeng Xu" userId="e7aed605-a3dd-4d5a-a692-a87037af107b" providerId="ADAL" clId="{A4CA56D5-47CB-484F-8DE2-B0FAB0B6CF57}" dt="2025-02-12T16:06:41.427" v="3451" actId="1076"/>
        <pc:sldMkLst>
          <pc:docMk/>
          <pc:sldMk cId="1939852994" sldId="451"/>
        </pc:sldMkLst>
        <pc:spChg chg="add mod ord">
          <ac:chgData name="Weifeng Xu" userId="e7aed605-a3dd-4d5a-a692-a87037af107b" providerId="ADAL" clId="{A4CA56D5-47CB-484F-8DE2-B0FAB0B6CF57}" dt="2025-02-12T16:06:31.222" v="3450" actId="20577"/>
          <ac:spMkLst>
            <pc:docMk/>
            <pc:sldMk cId="1939852994" sldId="451"/>
            <ac:spMk id="2" creationId="{AC25E141-97CC-711C-D320-DA2193AE570F}"/>
          </ac:spMkLst>
        </pc:spChg>
        <pc:spChg chg="add mod">
          <ac:chgData name="Weifeng Xu" userId="e7aed605-a3dd-4d5a-a692-a87037af107b" providerId="ADAL" clId="{A4CA56D5-47CB-484F-8DE2-B0FAB0B6CF57}" dt="2025-02-12T16:06:41.427" v="3451" actId="1076"/>
          <ac:spMkLst>
            <pc:docMk/>
            <pc:sldMk cId="1939852994" sldId="451"/>
            <ac:spMk id="4" creationId="{1F36AA5A-4034-54C6-A0AB-102AE61897A2}"/>
          </ac:spMkLst>
        </pc:spChg>
        <pc:picChg chg="add mod">
          <ac:chgData name="Weifeng Xu" userId="e7aed605-a3dd-4d5a-a692-a87037af107b" providerId="ADAL" clId="{A4CA56D5-47CB-484F-8DE2-B0FAB0B6CF57}" dt="2025-02-12T16:06:41.427" v="3451" actId="1076"/>
          <ac:picMkLst>
            <pc:docMk/>
            <pc:sldMk cId="1939852994" sldId="451"/>
            <ac:picMk id="3" creationId="{2587D119-F3F6-006D-F05B-C923E86489EE}"/>
          </ac:picMkLst>
        </pc:picChg>
        <pc:picChg chg="mod">
          <ac:chgData name="Weifeng Xu" userId="e7aed605-a3dd-4d5a-a692-a87037af107b" providerId="ADAL" clId="{A4CA56D5-47CB-484F-8DE2-B0FAB0B6CF57}" dt="2025-02-12T16:06:41.427" v="3451" actId="1076"/>
          <ac:picMkLst>
            <pc:docMk/>
            <pc:sldMk cId="1939852994" sldId="451"/>
            <ac:picMk id="6146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A4CA56D5-47CB-484F-8DE2-B0FAB0B6CF57}" dt="2025-01-31T21:29:10.090" v="3082" actId="20577"/>
        <pc:sldMkLst>
          <pc:docMk/>
          <pc:sldMk cId="1947422297" sldId="452"/>
        </pc:sldMkLst>
        <pc:spChg chg="add mod">
          <ac:chgData name="Weifeng Xu" userId="e7aed605-a3dd-4d5a-a692-a87037af107b" providerId="ADAL" clId="{A4CA56D5-47CB-484F-8DE2-B0FAB0B6CF57}" dt="2025-01-31T21:29:10.090" v="3082" actId="20577"/>
          <ac:spMkLst>
            <pc:docMk/>
            <pc:sldMk cId="1947422297" sldId="452"/>
            <ac:spMk id="9" creationId="{CCF42AD5-00C6-4095-8A9B-19D888268CAD}"/>
          </ac:spMkLst>
        </pc:spChg>
      </pc:sldChg>
      <pc:sldChg chg="addSp delSp modSp new mod ord modClrScheme chgLayout">
        <pc:chgData name="Weifeng Xu" userId="e7aed605-a3dd-4d5a-a692-a87037af107b" providerId="ADAL" clId="{A4CA56D5-47CB-484F-8DE2-B0FAB0B6CF57}" dt="2021-08-21T14:36:11.881" v="1086"/>
        <pc:sldMkLst>
          <pc:docMk/>
          <pc:sldMk cId="3041551094" sldId="453"/>
        </pc:sldMkLst>
      </pc:sldChg>
      <pc:sldChg chg="addSp delSp modSp new mod modClrScheme chgLayout">
        <pc:chgData name="Weifeng Xu" userId="e7aed605-a3dd-4d5a-a692-a87037af107b" providerId="ADAL" clId="{A4CA56D5-47CB-484F-8DE2-B0FAB0B6CF57}" dt="2022-08-29T13:00:25.040" v="2862" actId="6549"/>
        <pc:sldMkLst>
          <pc:docMk/>
          <pc:sldMk cId="3669683899" sldId="454"/>
        </pc:sldMkLst>
      </pc:sldChg>
      <pc:sldChg chg="addSp modSp new mod ord modClrScheme chgLayout">
        <pc:chgData name="Weifeng Xu" userId="e7aed605-a3dd-4d5a-a692-a87037af107b" providerId="ADAL" clId="{A4CA56D5-47CB-484F-8DE2-B0FAB0B6CF57}" dt="2025-01-31T21:38:57.451" v="3115" actId="20577"/>
        <pc:sldMkLst>
          <pc:docMk/>
          <pc:sldMk cId="524028341" sldId="455"/>
        </pc:sldMkLst>
        <pc:spChg chg="mod">
          <ac:chgData name="Weifeng Xu" userId="e7aed605-a3dd-4d5a-a692-a87037af107b" providerId="ADAL" clId="{A4CA56D5-47CB-484F-8DE2-B0FAB0B6CF57}" dt="2025-01-31T21:38:57.451" v="3115" actId="20577"/>
          <ac:spMkLst>
            <pc:docMk/>
            <pc:sldMk cId="524028341" sldId="455"/>
            <ac:spMk id="3" creationId="{FDA12FEB-15D5-4170-A558-8E8D2F31B460}"/>
          </ac:spMkLst>
        </pc:spChg>
      </pc:sldChg>
      <pc:sldChg chg="addSp modSp new mod ord">
        <pc:chgData name="Weifeng Xu" userId="e7aed605-a3dd-4d5a-a692-a87037af107b" providerId="ADAL" clId="{A4CA56D5-47CB-484F-8DE2-B0FAB0B6CF57}" dt="2025-01-31T22:23:20.188" v="3278" actId="6549"/>
        <pc:sldMkLst>
          <pc:docMk/>
          <pc:sldMk cId="1611306107" sldId="456"/>
        </pc:sldMkLst>
        <pc:spChg chg="mod">
          <ac:chgData name="Weifeng Xu" userId="e7aed605-a3dd-4d5a-a692-a87037af107b" providerId="ADAL" clId="{A4CA56D5-47CB-484F-8DE2-B0FAB0B6CF57}" dt="2025-01-31T22:23:20.188" v="3278" actId="6549"/>
          <ac:spMkLst>
            <pc:docMk/>
            <pc:sldMk cId="1611306107" sldId="456"/>
            <ac:spMk id="2" creationId="{71A8B12B-87B3-4BA5-9F77-1685E747F11A}"/>
          </ac:spMkLst>
        </pc:spChg>
      </pc:sldChg>
      <pc:sldChg chg="new del">
        <pc:chgData name="Weifeng Xu" userId="e7aed605-a3dd-4d5a-a692-a87037af107b" providerId="ADAL" clId="{A4CA56D5-47CB-484F-8DE2-B0FAB0B6CF57}" dt="2021-08-22T14:26:31.667" v="1871" actId="47"/>
        <pc:sldMkLst>
          <pc:docMk/>
          <pc:sldMk cId="3407403307" sldId="457"/>
        </pc:sldMkLst>
      </pc:sldChg>
      <pc:sldChg chg="addSp delSp modSp new mod modClrScheme chgLayout">
        <pc:chgData name="Weifeng Xu" userId="e7aed605-a3dd-4d5a-a692-a87037af107b" providerId="ADAL" clId="{A4CA56D5-47CB-484F-8DE2-B0FAB0B6CF57}" dt="2021-08-22T14:26:16.760" v="1870" actId="1440"/>
        <pc:sldMkLst>
          <pc:docMk/>
          <pc:sldMk cId="588258724" sldId="458"/>
        </pc:sldMkLst>
      </pc:sldChg>
      <pc:sldChg chg="addSp modSp new mod">
        <pc:chgData name="Weifeng Xu" userId="e7aed605-a3dd-4d5a-a692-a87037af107b" providerId="ADAL" clId="{A4CA56D5-47CB-484F-8DE2-B0FAB0B6CF57}" dt="2021-08-22T14:53:21.752" v="1914" actId="6549"/>
        <pc:sldMkLst>
          <pc:docMk/>
          <pc:sldMk cId="2564593808" sldId="459"/>
        </pc:sldMkLst>
      </pc:sldChg>
      <pc:sldChg chg="addSp modSp new mod ord modClrScheme chgLayout modNotesTx">
        <pc:chgData name="Weifeng Xu" userId="e7aed605-a3dd-4d5a-a692-a87037af107b" providerId="ADAL" clId="{A4CA56D5-47CB-484F-8DE2-B0FAB0B6CF57}" dt="2025-02-12T16:30:29.249" v="3703" actId="20577"/>
        <pc:sldMkLst>
          <pc:docMk/>
          <pc:sldMk cId="4044252772" sldId="460"/>
        </pc:sldMkLst>
        <pc:spChg chg="mod">
          <ac:chgData name="Weifeng Xu" userId="e7aed605-a3dd-4d5a-a692-a87037af107b" providerId="ADAL" clId="{A4CA56D5-47CB-484F-8DE2-B0FAB0B6CF57}" dt="2025-02-12T16:30:29.249" v="3703" actId="20577"/>
          <ac:spMkLst>
            <pc:docMk/>
            <pc:sldMk cId="4044252772" sldId="460"/>
            <ac:spMk id="5" creationId="{A092F541-F753-4D16-B7AD-A7FD510AB8B6}"/>
          </ac:spMkLst>
        </pc:spChg>
        <pc:cxnChg chg="add mod">
          <ac:chgData name="Weifeng Xu" userId="e7aed605-a3dd-4d5a-a692-a87037af107b" providerId="ADAL" clId="{A4CA56D5-47CB-484F-8DE2-B0FAB0B6CF57}" dt="2025-02-12T16:27:57.760" v="3488" actId="13822"/>
          <ac:cxnSpMkLst>
            <pc:docMk/>
            <pc:sldMk cId="4044252772" sldId="460"/>
            <ac:cxnSpMk id="6" creationId="{C639B231-5A6E-8BC2-7E8D-1453194623C5}"/>
          </ac:cxnSpMkLst>
        </pc:cxnChg>
      </pc:sldChg>
      <pc:sldChg chg="addSp modSp new del mod modClrScheme chgLayout">
        <pc:chgData name="Weifeng Xu" userId="e7aed605-a3dd-4d5a-a692-a87037af107b" providerId="ADAL" clId="{A4CA56D5-47CB-484F-8DE2-B0FAB0B6CF57}" dt="2021-08-22T15:31:52.499" v="2027" actId="47"/>
        <pc:sldMkLst>
          <pc:docMk/>
          <pc:sldMk cId="3221681910" sldId="461"/>
        </pc:sldMkLst>
      </pc:sldChg>
      <pc:sldChg chg="addSp modSp new mod">
        <pc:chgData name="Weifeng Xu" userId="e7aed605-a3dd-4d5a-a692-a87037af107b" providerId="ADAL" clId="{A4CA56D5-47CB-484F-8DE2-B0FAB0B6CF57}" dt="2022-08-29T13:11:13.443" v="2892" actId="1076"/>
        <pc:sldMkLst>
          <pc:docMk/>
          <pc:sldMk cId="3630229365" sldId="461"/>
        </pc:sldMkLst>
      </pc:sldChg>
      <pc:sldChg chg="addSp delSp modSp new mod">
        <pc:chgData name="Weifeng Xu" userId="e7aed605-a3dd-4d5a-a692-a87037af107b" providerId="ADAL" clId="{A4CA56D5-47CB-484F-8DE2-B0FAB0B6CF57}" dt="2023-02-05T01:47:38.196" v="3002" actId="9405"/>
        <pc:sldMkLst>
          <pc:docMk/>
          <pc:sldMk cId="2559588248" sldId="462"/>
        </pc:sldMkLst>
      </pc:sldChg>
      <pc:sldChg chg="new del">
        <pc:chgData name="Weifeng Xu" userId="e7aed605-a3dd-4d5a-a692-a87037af107b" providerId="ADAL" clId="{A4CA56D5-47CB-484F-8DE2-B0FAB0B6CF57}" dt="2021-08-27T21:00:56.480" v="2303" actId="47"/>
        <pc:sldMkLst>
          <pc:docMk/>
          <pc:sldMk cId="3987998810" sldId="463"/>
        </pc:sldMkLst>
      </pc:sldChg>
      <pc:sldChg chg="modSp add mod">
        <pc:chgData name="Weifeng Xu" userId="e7aed605-a3dd-4d5a-a692-a87037af107b" providerId="ADAL" clId="{A4CA56D5-47CB-484F-8DE2-B0FAB0B6CF57}" dt="2021-08-28T00:57:56.880" v="2316" actId="20577"/>
        <pc:sldMkLst>
          <pc:docMk/>
          <pc:sldMk cId="4091828154" sldId="464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3639383846" sldId="465"/>
        </pc:sldMkLst>
      </pc:sldChg>
      <pc:sldChg chg="addSp modSp add mod">
        <pc:chgData name="Weifeng Xu" userId="e7aed605-a3dd-4d5a-a692-a87037af107b" providerId="ADAL" clId="{A4CA56D5-47CB-484F-8DE2-B0FAB0B6CF57}" dt="2022-08-25T19:06:23.983" v="2797" actId="11529"/>
        <pc:sldMkLst>
          <pc:docMk/>
          <pc:sldMk cId="4049189512" sldId="466"/>
        </pc:sldMkLst>
      </pc:sldChg>
      <pc:sldChg chg="add">
        <pc:chgData name="Weifeng Xu" userId="e7aed605-a3dd-4d5a-a692-a87037af107b" providerId="ADAL" clId="{A4CA56D5-47CB-484F-8DE2-B0FAB0B6CF57}" dt="2021-08-27T21:00:53.261" v="2302"/>
        <pc:sldMkLst>
          <pc:docMk/>
          <pc:sldMk cId="735807411" sldId="467"/>
        </pc:sldMkLst>
      </pc:sldChg>
      <pc:sldChg chg="addSp delSp modSp new mod modClrScheme chgLayout">
        <pc:chgData name="Weifeng Xu" userId="e7aed605-a3dd-4d5a-a692-a87037af107b" providerId="ADAL" clId="{A4CA56D5-47CB-484F-8DE2-B0FAB0B6CF57}" dt="2021-12-21T01:47:10.146" v="2394" actId="1076"/>
        <pc:sldMkLst>
          <pc:docMk/>
          <pc:sldMk cId="4144903921" sldId="468"/>
        </pc:sldMkLst>
      </pc:sldChg>
      <pc:sldChg chg="add">
        <pc:chgData name="Weifeng Xu" userId="e7aed605-a3dd-4d5a-a692-a87037af107b" providerId="ADAL" clId="{A4CA56D5-47CB-484F-8DE2-B0FAB0B6CF57}" dt="2025-01-31T22:21:20.476" v="3233"/>
        <pc:sldMkLst>
          <pc:docMk/>
          <pc:sldMk cId="634963063" sldId="469"/>
        </pc:sldMkLst>
      </pc:sldChg>
      <pc:sldChg chg="addSp modSp add mod">
        <pc:chgData name="Weifeng Xu" userId="e7aed605-a3dd-4d5a-a692-a87037af107b" providerId="ADAL" clId="{A4CA56D5-47CB-484F-8DE2-B0FAB0B6CF57}" dt="2025-01-31T22:38:28.176" v="3365" actId="20577"/>
        <pc:sldMkLst>
          <pc:docMk/>
          <pc:sldMk cId="3817664386" sldId="470"/>
        </pc:sldMkLst>
        <pc:spChg chg="mod">
          <ac:chgData name="Weifeng Xu" userId="e7aed605-a3dd-4d5a-a692-a87037af107b" providerId="ADAL" clId="{A4CA56D5-47CB-484F-8DE2-B0FAB0B6CF57}" dt="2025-01-31T22:38:28.176" v="3365" actId="20577"/>
          <ac:spMkLst>
            <pc:docMk/>
            <pc:sldMk cId="3817664386" sldId="470"/>
            <ac:spMk id="5" creationId="{202B7E4A-36BB-E62E-81B1-5217AF492E92}"/>
          </ac:spMkLst>
        </pc:spChg>
        <pc:picChg chg="add mod">
          <ac:chgData name="Weifeng Xu" userId="e7aed605-a3dd-4d5a-a692-a87037af107b" providerId="ADAL" clId="{A4CA56D5-47CB-484F-8DE2-B0FAB0B6CF57}" dt="2025-01-31T22:34:55.975" v="3354" actId="1076"/>
          <ac:picMkLst>
            <pc:docMk/>
            <pc:sldMk cId="3817664386" sldId="470"/>
            <ac:picMk id="3" creationId="{39794A31-8B1C-FAE1-064E-767DE16C0B66}"/>
          </ac:picMkLst>
        </pc:picChg>
      </pc:sldChg>
    </pc:docChg>
  </pc:docChgLst>
  <pc:docChgLst>
    <pc:chgData name="Weifeng Xu" userId="e7aed605-a3dd-4d5a-a692-a87037af107b" providerId="ADAL" clId="{3A194C69-541F-4DAC-9FC0-76AC812597F4}"/>
    <pc:docChg chg="undo custSel addSld delSld modSld">
      <pc:chgData name="Weifeng Xu" userId="e7aed605-a3dd-4d5a-a692-a87037af107b" providerId="ADAL" clId="{3A194C69-541F-4DAC-9FC0-76AC812597F4}" dt="2021-08-10T21:17:23.928" v="162" actId="20577"/>
      <pc:docMkLst>
        <pc:docMk/>
      </pc:docMkLst>
      <pc:sldChg chg="modSp mod">
        <pc:chgData name="Weifeng Xu" userId="e7aed605-a3dd-4d5a-a692-a87037af107b" providerId="ADAL" clId="{3A194C69-541F-4DAC-9FC0-76AC812597F4}" dt="2021-08-10T20:51:26.847" v="66" actId="20577"/>
        <pc:sldMkLst>
          <pc:docMk/>
          <pc:sldMk cId="1325061211" sldId="256"/>
        </pc:sldMkLst>
      </pc:sldChg>
      <pc:sldChg chg="modSp new mod">
        <pc:chgData name="Weifeng Xu" userId="e7aed605-a3dd-4d5a-a692-a87037af107b" providerId="ADAL" clId="{3A194C69-541F-4DAC-9FC0-76AC812597F4}" dt="2021-08-10T21:17:23.928" v="162" actId="20577"/>
        <pc:sldMkLst>
          <pc:docMk/>
          <pc:sldMk cId="3464803328" sldId="257"/>
        </pc:sldMkLst>
      </pc:sldChg>
      <pc:sldChg chg="addSp delSp modSp new mod modClrScheme chgLayout">
        <pc:chgData name="Weifeng Xu" userId="e7aed605-a3dd-4d5a-a692-a87037af107b" providerId="ADAL" clId="{3A194C69-541F-4DAC-9FC0-76AC812597F4}" dt="2021-08-10T21:15:16.623" v="148" actId="1076"/>
        <pc:sldMkLst>
          <pc:docMk/>
          <pc:sldMk cId="1820053488" sldId="258"/>
        </pc:sldMkLst>
      </pc:sldChg>
      <pc:sldChg chg="del">
        <pc:chgData name="Weifeng Xu" userId="e7aed605-a3dd-4d5a-a692-a87037af107b" providerId="ADAL" clId="{3A194C69-541F-4DAC-9FC0-76AC812597F4}" dt="2021-08-10T20:50:26.162" v="2" actId="47"/>
        <pc:sldMkLst>
          <pc:docMk/>
          <pc:sldMk cId="2789471632" sldId="392"/>
        </pc:sldMkLst>
      </pc:sldChg>
      <pc:sldChg chg="del">
        <pc:chgData name="Weifeng Xu" userId="e7aed605-a3dd-4d5a-a692-a87037af107b" providerId="ADAL" clId="{3A194C69-541F-4DAC-9FC0-76AC812597F4}" dt="2021-08-10T20:50:26.992" v="6" actId="47"/>
        <pc:sldMkLst>
          <pc:docMk/>
          <pc:sldMk cId="3672303902" sldId="393"/>
        </pc:sldMkLst>
      </pc:sldChg>
      <pc:sldChg chg="del">
        <pc:chgData name="Weifeng Xu" userId="e7aed605-a3dd-4d5a-a692-a87037af107b" providerId="ADAL" clId="{3A194C69-541F-4DAC-9FC0-76AC812597F4}" dt="2021-08-10T20:50:27.360" v="8" actId="47"/>
        <pc:sldMkLst>
          <pc:docMk/>
          <pc:sldMk cId="2467691949" sldId="394"/>
        </pc:sldMkLst>
      </pc:sldChg>
      <pc:sldChg chg="del">
        <pc:chgData name="Weifeng Xu" userId="e7aed605-a3dd-4d5a-a692-a87037af107b" providerId="ADAL" clId="{3A194C69-541F-4DAC-9FC0-76AC812597F4}" dt="2021-08-10T20:50:27.968" v="11" actId="47"/>
        <pc:sldMkLst>
          <pc:docMk/>
          <pc:sldMk cId="1030962794" sldId="395"/>
        </pc:sldMkLst>
      </pc:sldChg>
      <pc:sldChg chg="del">
        <pc:chgData name="Weifeng Xu" userId="e7aed605-a3dd-4d5a-a692-a87037af107b" providerId="ADAL" clId="{3A194C69-541F-4DAC-9FC0-76AC812597F4}" dt="2021-08-10T20:50:29.651" v="19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3A194C69-541F-4DAC-9FC0-76AC812597F4}" dt="2021-08-10T20:50:27.543" v="9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3A194C69-541F-4DAC-9FC0-76AC812597F4}" dt="2021-08-10T20:50:28.334" v="13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3A194C69-541F-4DAC-9FC0-76AC812597F4}" dt="2021-08-10T20:50:28.535" v="14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3A194C69-541F-4DAC-9FC0-76AC812597F4}" dt="2021-08-10T20:50:28.768" v="15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3A194C69-541F-4DAC-9FC0-76AC812597F4}" dt="2021-08-10T20:50:30.071" v="2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3A194C69-541F-4DAC-9FC0-76AC812597F4}" dt="2021-08-10T20:50:31.039" v="26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3A194C69-541F-4DAC-9FC0-76AC812597F4}" dt="2021-08-10T20:50:29.867" v="20" actId="47"/>
        <pc:sldMkLst>
          <pc:docMk/>
          <pc:sldMk cId="39788097" sldId="403"/>
        </pc:sldMkLst>
      </pc:sldChg>
      <pc:sldChg chg="del">
        <pc:chgData name="Weifeng Xu" userId="e7aed605-a3dd-4d5a-a692-a87037af107b" providerId="ADAL" clId="{3A194C69-541F-4DAC-9FC0-76AC812597F4}" dt="2021-08-10T20:50:30.839" v="25" actId="47"/>
        <pc:sldMkLst>
          <pc:docMk/>
          <pc:sldMk cId="3665038014" sldId="404"/>
        </pc:sldMkLst>
      </pc:sldChg>
      <pc:sldChg chg="del">
        <pc:chgData name="Weifeng Xu" userId="e7aed605-a3dd-4d5a-a692-a87037af107b" providerId="ADAL" clId="{3A194C69-541F-4DAC-9FC0-76AC812597F4}" dt="2021-08-10T20:50:30.285" v="22" actId="47"/>
        <pc:sldMkLst>
          <pc:docMk/>
          <pc:sldMk cId="464350271" sldId="405"/>
        </pc:sldMkLst>
      </pc:sldChg>
      <pc:sldChg chg="del">
        <pc:chgData name="Weifeng Xu" userId="e7aed605-a3dd-4d5a-a692-a87037af107b" providerId="ADAL" clId="{3A194C69-541F-4DAC-9FC0-76AC812597F4}" dt="2021-08-10T20:50:31.220" v="27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3A194C69-541F-4DAC-9FC0-76AC812597F4}" dt="2021-08-10T20:50:31.936" v="31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3A194C69-541F-4DAC-9FC0-76AC812597F4}" dt="2021-08-10T20:50:32.126" v="32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3A194C69-541F-4DAC-9FC0-76AC812597F4}" dt="2021-08-10T20:50:32.374" v="33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3A194C69-541F-4DAC-9FC0-76AC812597F4}" dt="2021-08-10T20:50:32.789" v="35" actId="47"/>
        <pc:sldMkLst>
          <pc:docMk/>
          <pc:sldMk cId="2489270501" sldId="411"/>
        </pc:sldMkLst>
      </pc:sldChg>
      <pc:sldChg chg="del">
        <pc:chgData name="Weifeng Xu" userId="e7aed605-a3dd-4d5a-a692-a87037af107b" providerId="ADAL" clId="{3A194C69-541F-4DAC-9FC0-76AC812597F4}" dt="2021-08-10T20:50:32.969" v="36" actId="47"/>
        <pc:sldMkLst>
          <pc:docMk/>
          <pc:sldMk cId="3881480386" sldId="413"/>
        </pc:sldMkLst>
      </pc:sldChg>
      <pc:sldChg chg="del">
        <pc:chgData name="Weifeng Xu" userId="e7aed605-a3dd-4d5a-a692-a87037af107b" providerId="ADAL" clId="{3A194C69-541F-4DAC-9FC0-76AC812597F4}" dt="2021-08-10T20:50:33.166" v="37" actId="47"/>
        <pc:sldMkLst>
          <pc:docMk/>
          <pc:sldMk cId="3118374455" sldId="414"/>
        </pc:sldMkLst>
      </pc:sldChg>
      <pc:sldChg chg="del">
        <pc:chgData name="Weifeng Xu" userId="e7aed605-a3dd-4d5a-a692-a87037af107b" providerId="ADAL" clId="{3A194C69-541F-4DAC-9FC0-76AC812597F4}" dt="2021-08-10T20:50:32.570" v="34" actId="47"/>
        <pc:sldMkLst>
          <pc:docMk/>
          <pc:sldMk cId="214186708" sldId="415"/>
        </pc:sldMkLst>
      </pc:sldChg>
      <pc:sldChg chg="del">
        <pc:chgData name="Weifeng Xu" userId="e7aed605-a3dd-4d5a-a692-a87037af107b" providerId="ADAL" clId="{3A194C69-541F-4DAC-9FC0-76AC812597F4}" dt="2021-08-10T20:50:30.690" v="24" actId="47"/>
        <pc:sldMkLst>
          <pc:docMk/>
          <pc:sldMk cId="4266318337" sldId="416"/>
        </pc:sldMkLst>
      </pc:sldChg>
      <pc:sldChg chg="del">
        <pc:chgData name="Weifeng Xu" userId="e7aed605-a3dd-4d5a-a692-a87037af107b" providerId="ADAL" clId="{3A194C69-541F-4DAC-9FC0-76AC812597F4}" dt="2021-08-10T20:50:30.485" v="23" actId="47"/>
        <pc:sldMkLst>
          <pc:docMk/>
          <pc:sldMk cId="1453023660" sldId="417"/>
        </pc:sldMkLst>
      </pc:sldChg>
      <pc:sldChg chg="del">
        <pc:chgData name="Weifeng Xu" userId="e7aed605-a3dd-4d5a-a692-a87037af107b" providerId="ADAL" clId="{3A194C69-541F-4DAC-9FC0-76AC812597F4}" dt="2021-08-10T20:50:33.382" v="38" actId="47"/>
        <pc:sldMkLst>
          <pc:docMk/>
          <pc:sldMk cId="4247754591" sldId="418"/>
        </pc:sldMkLst>
      </pc:sldChg>
      <pc:sldChg chg="del">
        <pc:chgData name="Weifeng Xu" userId="e7aed605-a3dd-4d5a-a692-a87037af107b" providerId="ADAL" clId="{3A194C69-541F-4DAC-9FC0-76AC812597F4}" dt="2021-08-10T20:50:31.370" v="28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3A194C69-541F-4DAC-9FC0-76AC812597F4}" dt="2021-08-10T20:50:26.336" v="3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3A194C69-541F-4DAC-9FC0-76AC812597F4}" dt="2021-08-10T20:50:26.566" v="4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3A194C69-541F-4DAC-9FC0-76AC812597F4}" dt="2021-08-10T20:50:26.783" v="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3A194C69-541F-4DAC-9FC0-76AC812597F4}" dt="2021-08-10T20:50:27.177" v="7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3A194C69-541F-4DAC-9FC0-76AC812597F4}" dt="2021-08-10T20:50:28.982" v="16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3A194C69-541F-4DAC-9FC0-76AC812597F4}" dt="2021-08-10T20:50:29.207" v="17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3A194C69-541F-4DAC-9FC0-76AC812597F4}" dt="2021-08-10T20:50:29.434" v="18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3A194C69-541F-4DAC-9FC0-76AC812597F4}" dt="2021-08-10T20:50:33.832" v="4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3A194C69-541F-4DAC-9FC0-76AC812597F4}" dt="2021-08-10T20:50:28.143" v="12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3A194C69-541F-4DAC-9FC0-76AC812597F4}" dt="2021-08-10T20:50:27.751" v="10" actId="47"/>
        <pc:sldMkLst>
          <pc:docMk/>
          <pc:sldMk cId="878272104" sldId="429"/>
        </pc:sldMkLst>
      </pc:sldChg>
      <pc:sldChg chg="del">
        <pc:chgData name="Weifeng Xu" userId="e7aed605-a3dd-4d5a-a692-a87037af107b" providerId="ADAL" clId="{3A194C69-541F-4DAC-9FC0-76AC812597F4}" dt="2021-08-10T20:50:25.967" v="1" actId="47"/>
        <pc:sldMkLst>
          <pc:docMk/>
          <pc:sldMk cId="4091828154" sldId="430"/>
        </pc:sldMkLst>
      </pc:sldChg>
      <pc:sldChg chg="del">
        <pc:chgData name="Weifeng Xu" userId="e7aed605-a3dd-4d5a-a692-a87037af107b" providerId="ADAL" clId="{3A194C69-541F-4DAC-9FC0-76AC812597F4}" dt="2021-08-10T20:50:25.540" v="0" actId="47"/>
        <pc:sldMkLst>
          <pc:docMk/>
          <pc:sldMk cId="593614233" sldId="431"/>
        </pc:sldMkLst>
      </pc:sldChg>
      <pc:sldChg chg="del">
        <pc:chgData name="Weifeng Xu" userId="e7aed605-a3dd-4d5a-a692-a87037af107b" providerId="ADAL" clId="{3A194C69-541F-4DAC-9FC0-76AC812597F4}" dt="2021-08-10T20:50:31.559" v="29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3A194C69-541F-4DAC-9FC0-76AC812597F4}" dt="2021-08-10T20:50:31.702" v="30" actId="47"/>
        <pc:sldMkLst>
          <pc:docMk/>
          <pc:sldMk cId="848404907" sldId="433"/>
        </pc:sldMkLst>
      </pc:sldChg>
      <pc:sldChg chg="del">
        <pc:chgData name="Weifeng Xu" userId="e7aed605-a3dd-4d5a-a692-a87037af107b" providerId="ADAL" clId="{3A194C69-541F-4DAC-9FC0-76AC812597F4}" dt="2021-08-10T20:50:33.605" v="39" actId="47"/>
        <pc:sldMkLst>
          <pc:docMk/>
          <pc:sldMk cId="2829655940" sldId="434"/>
        </pc:sldMkLst>
      </pc:sldChg>
      <pc:sldChg chg="del">
        <pc:chgData name="Weifeng Xu" userId="e7aed605-a3dd-4d5a-a692-a87037af107b" providerId="ADAL" clId="{3A194C69-541F-4DAC-9FC0-76AC812597F4}" dt="2021-08-10T20:50:34.052" v="4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3A194C69-541F-4DAC-9FC0-76AC812597F4}" dt="2021-08-10T20:50:34.239" v="4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3A194C69-541F-4DAC-9FC0-76AC812597F4}" dt="2021-08-10T20:50:34.431" v="4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3A194C69-541F-4DAC-9FC0-76AC812597F4}" dt="2021-08-10T20:50:34.813" v="45" actId="47"/>
        <pc:sldMkLst>
          <pc:docMk/>
          <pc:sldMk cId="4198334412" sldId="438"/>
        </pc:sldMkLst>
      </pc:sldChg>
      <pc:sldChg chg="del">
        <pc:chgData name="Weifeng Xu" userId="e7aed605-a3dd-4d5a-a692-a87037af107b" providerId="ADAL" clId="{3A194C69-541F-4DAC-9FC0-76AC812597F4}" dt="2021-08-10T20:50:34.990" v="46" actId="47"/>
        <pc:sldMkLst>
          <pc:docMk/>
          <pc:sldMk cId="4192281943" sldId="439"/>
        </pc:sldMkLst>
      </pc:sldChg>
      <pc:sldChg chg="del">
        <pc:chgData name="Weifeng Xu" userId="e7aed605-a3dd-4d5a-a692-a87037af107b" providerId="ADAL" clId="{3A194C69-541F-4DAC-9FC0-76AC812597F4}" dt="2021-08-10T20:50:35.479" v="47" actId="47"/>
        <pc:sldMkLst>
          <pc:docMk/>
          <pc:sldMk cId="3098642995" sldId="440"/>
        </pc:sldMkLst>
      </pc:sldChg>
      <pc:sldChg chg="del">
        <pc:chgData name="Weifeng Xu" userId="e7aed605-a3dd-4d5a-a692-a87037af107b" providerId="ADAL" clId="{3A194C69-541F-4DAC-9FC0-76AC812597F4}" dt="2021-08-10T20:50:34.643" v="44" actId="47"/>
        <pc:sldMkLst>
          <pc:docMk/>
          <pc:sldMk cId="3265397422" sldId="441"/>
        </pc:sldMkLst>
      </pc:sldChg>
      <pc:sldChg chg="del">
        <pc:chgData name="Weifeng Xu" userId="e7aed605-a3dd-4d5a-a692-a87037af107b" providerId="ADAL" clId="{3A194C69-541F-4DAC-9FC0-76AC812597F4}" dt="2021-08-10T20:50:36.046" v="48" actId="47"/>
        <pc:sldMkLst>
          <pc:docMk/>
          <pc:sldMk cId="4060643725" sldId="442"/>
        </pc:sldMkLst>
      </pc:sldChg>
      <pc:sldChg chg="del">
        <pc:chgData name="Weifeng Xu" userId="e7aed605-a3dd-4d5a-a692-a87037af107b" providerId="ADAL" clId="{3A194C69-541F-4DAC-9FC0-76AC812597F4}" dt="2021-08-10T20:50:36.326" v="49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3A194C69-541F-4DAC-9FC0-76AC812597F4}" dt="2021-08-10T20:50:36.588" v="50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3A194C69-541F-4DAC-9FC0-76AC812597F4}" dt="2021-08-10T20:50:37.496" v="51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3A194C69-541F-4DAC-9FC0-76AC812597F4}" dt="2021-08-10T20:50:38.567" v="52" actId="47"/>
        <pc:sldMkLst>
          <pc:docMk/>
          <pc:sldMk cId="2625291343" sldId="446"/>
        </pc:sldMkLst>
      </pc:sldChg>
      <pc:sldMasterChg chg="delSldLayout">
        <pc:chgData name="Weifeng Xu" userId="e7aed605-a3dd-4d5a-a692-a87037af107b" providerId="ADAL" clId="{3A194C69-541F-4DAC-9FC0-76AC812597F4}" dt="2021-08-10T20:50:32.789" v="35" actId="47"/>
        <pc:sldMasterMkLst>
          <pc:docMk/>
          <pc:sldMasterMk cId="813574162" sldId="2147483648"/>
        </pc:sldMasterMkLst>
        <pc:sldLayoutChg chg="del">
          <pc:chgData name="Weifeng Xu" userId="e7aed605-a3dd-4d5a-a692-a87037af107b" providerId="ADAL" clId="{3A194C69-541F-4DAC-9FC0-76AC812597F4}" dt="2021-08-10T20:50:32.789" v="35" actId="47"/>
          <pc:sldLayoutMkLst>
            <pc:docMk/>
            <pc:sldMasterMk cId="813574162" sldId="2147483648"/>
            <pc:sldLayoutMk cId="2252348551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1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468 129 24575,'-5'0'0,"-1"1"0,1 0 0,0 0 0,0 0 0,0 1 0,0 0 0,1 0 0,-1 0 0,0 1 0,1-1 0,-1 1 0,1 0 0,0 0 0,-5 6 0,-5 4 0,1 1 0,-18 25 0,-28 29 0,43-52 0,0 2 0,1 0 0,-22 36 0,25-33 0,-27 32 0,4-7 0,29-36 0,1 0 0,0 1 0,1-1 0,1 1 0,-4 14 0,-10 26 0,7-31 0,1 1 0,1 0 0,1 1 0,1-1 0,1 1 0,1 1 0,0-1 0,1 24 0,2 26 0,3 89 0,0-150 0,1-1 0,0 0 0,0 1 0,1-1 0,0-1 0,0 1 0,1-1 0,1 1 0,6 7 0,-4-3 0,1 0 0,9 24 0,-14-26 0,1 0 0,0 0 0,1 0 0,0-1 0,1 0 0,0 0 0,14 16 0,-3-6 0,-15-16 0,1-1 0,-1 1 0,1-1 0,0 0 0,1-1 0,8 7 0,31 19 0,-1 1 0,-1 3 0,62 62 0,-96-88 0,0-2 0,0 1 0,0-1 0,1 0 0,-1-1 0,1 0 0,0 0 0,13 3 0,32 15 0,-36-14 0,1-1 0,0 0 0,0-2 0,1 0 0,0-1 0,0-1 0,33 1 0,-52-3 0,62 8 0,-42-5 0,0-1 0,23 1 0,7-5 0,-22 0 0,0 2 0,1 0 0,52 10 0,44 11 0,-88-16 0,0-2 0,0-2 0,71-4 0,-22 0 0,-74 1 0,-1-1 0,1 0 0,-1 0 0,0-1 0,22-9 0,-21 7 0,-1 1 0,1 1 0,0-1 0,0 2 0,17-2 0,0 4 0,-6 0 0,38-5 0,-54 4 0,-1-1 0,1 0 0,-1 0 0,0 0 0,1-1 0,-1 0 0,0-1 0,-1 1 0,8-6 0,-1 1 0,0 0 0,0 1 0,1 1 0,23-8 0,-18 7 0,32-16 0,-26 9 0,-9 6 0,0-1 0,-1-1 0,-1 0 0,16-14 0,0 1 0,-26 21 0,0-1 0,0 0 0,0 0 0,0 0 0,-1 0 0,1-1 0,-1 1 0,0-1 0,0 0 0,0 1 0,-1-2 0,3-4 0,2-2 0,-1 1 0,1 0 0,0 0 0,1 0 0,1 1 0,-1 0 0,20-15 0,-14 12 0,-1 0 0,19-23 0,20-28 0,26-36 0,-71 88 0,0 0 0,-1 0 0,0-1 0,-1 0 0,0 0 0,-1 0 0,4-17 0,-4 0 0,-1-44 0,-2 45 0,7-50 0,-3 44 0,-2 0 0,0 0 0,-3 0 0,-4-42 0,-16-30 0,15 80 0,-2 0 0,0 0 0,-1 0 0,-2 1 0,-1 0 0,-13-23 0,12 28 0,-1 0 0,-1 1 0,-25-28 0,31 39 0,0 0 0,-1 0 0,0 1 0,0 1 0,0-1 0,-1 1 0,0 1 0,0 0 0,-15-5 0,8 4 0,1-1 0,-19-11 0,22 10 0,0 2 0,0 0 0,-27-8 0,-22-6 0,41 13 0,1 1 0,-23-4 0,0 0 0,29 7 0,-1 0 0,-20-2 0,-35-6 0,51 7 0,0 1 0,-21-1 0,-59-6 0,66 5 0,-46-1 0,65 6 0,-16-1 0,0 2 0,0 1 0,-45 9 0,-105 40 0,76-25 0,76-13-1365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3.1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1294 11079 24575,'-1'-5'0,"1"1"0,-1-1 0,0 1 0,0-1 0,0 1 0,0-1 0,-1 1 0,0 0 0,0 0 0,0 0 0,0 0 0,-1 0 0,-2-4 0,-7-5 0,0 0 0,-15-13 0,3 3 0,-15-13 0,-71-53 0,103 83 0,0-1 0,1 1 0,-1-1 0,2-1 0,-9-11 0,-15-19 0,-1 12 0,24 22 0,1 0 0,0-1 0,0 1 0,0-1 0,1 0 0,-1-1 0,-5-9 0,5 7 0,-1 0 0,0 1 0,0-1 0,0 1 0,-13-10 0,10 9 0,1-1 0,0 1 0,-9-13 0,-3-6 0,-24-25 0,26 31 0,0 0 0,-22-36 0,21 29 0,-33-41 0,-12-16 0,27 31 0,23 36 0,1-1 0,-20-38 0,22 34 0,2 0 0,1 0 0,0-1 0,2-1 0,-4-25 0,6 30 0,-2 0 0,0 1 0,-1-1 0,-1 1 0,-11-20 0,-15-36 0,29 60 0,-9-19 0,2 0 0,2-1 0,-10-62 0,18 82 0,0 0 0,0 0 0,-2 0 0,1 0 0,-10-22 0,0 3 0,2-1 0,-10-60 0,-3-8 0,-39-151 0,58 230 0,2 0 0,0 0 0,1 0 0,3-46 0,0 44 0,-1-1 0,-1 1 0,-8-46 0,-17-85 0,22 123 0,0-4 0,4-73 0,-1-15 0,-9 69 0,6 42 0,1-1 0,-1-23 0,3-436 0,3 230 0,-1 220 0,9-45 0,-6 44 0,3-43 0,-4 13 0,15-83 0,-9 86 0,3-101 0,-12 127 0,0 0 0,1 1 0,10-51 0,11-49 0,-17 98 0,2-46 0,-5 45 0,9-44 0,8-11 0,31-170 0,-45 226 0,1 1 0,1 0 0,11-25 0,1-4 0,2-26 0,-13 47 0,19-53 0,-13 50 0,9-48 0,4-11 0,-23 79 0,0 0 0,-1 0 0,0-1 0,-1-28 0,-1 24 0,1 0 0,6-30 0,1 20 0,3 0 0,0 0 0,26-45 0,-8 16 0,-25 49 0,0-1 0,5-26 0,-7 25 0,1 0 0,8-20 0,90-177 0,-75 167 0,-21 37 0,0 0 0,-1 0 0,0-1 0,-1 1 0,5-14 0,-5 11 0,32-95 0,-30 93 0,1-1 0,0 1 0,0 1 0,1-1 0,15-16 0,-7 11 0,-1 0 0,0-2 0,-2 0 0,0 0 0,-1-1 0,12-30 0,-18 38 0,0 0 0,1 1 0,1 0 0,0 0 0,14-15 0,-12 15 0,0 0 0,-1-1 0,-1 0 0,11-21 0,-2-8 0,-6 11 0,21-37 0,-27 60 0,0-1 0,1 1 0,0 0 0,0 0 0,0 1 0,1 0 0,0 0 0,14-10 0,-10 9 0,-2 0 0,1-1 0,-1-1 0,0 1 0,11-18 0,-11 15 0,1-1 0,0 2 0,15-13 0,-12 12 0,-1-1 0,0-1 0,20-29 0,-24 31 0,0 1 0,1-1 0,0 1 0,1 1 0,0 0 0,1 0 0,17-12 0,8 1 0,-16 10 0,0-1 0,-1-1 0,29-25 0,2-2 0,5-5 0,-40 32 0,0 1 0,0 0 0,23-12 0,-20 13 0,0-1 0,23-20 0,-33 25 0,1 0 0,0 1 0,1 1 0,0-1 0,0 2 0,19-8 0,-15 7 0,-1 0 0,0-2 0,15-9 0,18-13 0,85-41 0,23-7 0,-66 37 0,-62 28 0,0 2 0,1 0 0,0 2 0,45-7 0,-15 4 0,0-3 0,-1-2 0,65-28 0,-84 27 0,-23 10 0,0 1 0,29-9 0,-12 5 0,36-14 0,6-3 0,-4-1 0,-53 21 0,-1 0 0,1 1 0,0 1 0,1 0 0,22-3 0,-23 6 0,0-1 0,0-1 0,25-10 0,18-5 0,-31 12 0,0 1 0,1 2 0,54-2 0,-68 5 0,0 0 0,0-1 0,0 0 0,-1-1 0,24-8 0,69-33 0,-76 29 0,2 1 0,44-12 0,68-7 0,-76 8 0,-46 16 0,1 1 0,35-8 0,-3 4 0,79-26 0,53-11 0,-150 43 0,-27 5 0,0-1 0,0 0 0,-1-1 0,1 0 0,11-5 0,178-73 0,-56 24 0,12 5 0,-80 24 0,-36 15 0,44-22 0,-60 25 0,0 0 0,45-10 0,-43 14 0,-2-2 0,46-19 0,127-58 0,-77 42 0,-92 32 0,38-11 0,22-8 0,-24 7 0,-45 17 0,0-1 0,0-1 0,21-11 0,-32 15 0,0 1 0,1-1 0,-1 2 0,1-1 0,0 1 0,-1 1 0,18-2 0,-14 2 0,0 0 0,0-1 0,18-6 0,15-8 0,-23 10 0,0-2 0,-1-1 0,26-14 0,-24 11 0,0 1 0,36-11 0,-34 13 0,47-24 0,-36 13 0,77-32 0,-42 22 0,-48 19 0,1 1 0,0 1 0,30-7 0,-33 12 0,1-1 0,-2-1 0,1 0 0,35-17 0,-5-2 0,69-25 0,-73 36 0,-28 9 0,1-1 0,-2-1 0,28-15 0,-29 15 0,0-1 0,0 2 0,1 0 0,26-5 0,-22 6 0,0-1 0,32-13 0,-7-5 0,-31 15 0,-1 1 0,1 1 0,1 0 0,-1 1 0,1 0 0,0 2 0,35-6 0,-38 9 0,0-2 0,0 0 0,0-1 0,0 0 0,0-1 0,-1 0 0,23-14 0,-19 10 0,0 1 0,0 1 0,32-9 0,-38 13 0,0 0 0,1-1 0,-1-1 0,20-11 0,5-3 0,-25 15 0,-1 0 0,0 1 0,17-2 0,-17 3 0,0 0 0,0 0 0,0-1 0,12-6 0,-4 2 0,0 0 0,0 1 0,0 1 0,35-4 0,-30 5 0,-1 0 0,40-14 0,47-16 0,-6 1 0,-86 28 0,1 0 0,-1 2 0,1 0 0,0 0 0,25 1 0,-5 0 0,-31 0 0,-1 1 0,0-1 0,0 0 0,0-1 0,0 0 0,0 1 0,0-2 0,9-6 0,19-10 0,-31 19 0,15-7 0,1 0 0,34-8 0,-11 5 0,41-17 0,-44 14 0,51-12 0,46-11 0,-53 12 0,44 3 0,-78 13-28,-27 5-418,0-1 1,38-14-1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45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24575,'-1'8'0,"1"1"0,1 0 0,-1-1 0,1 1 0,1 0 0,0-1 0,0 1 0,1-1 0,0 0 0,0 0 0,0 0 0,1 0 0,1-1 0,-1 1 0,1-1 0,1 0 0,-1 0 0,1-1 0,0 0 0,1 0 0,-1 0 0,14 8 0,24 22 0,-19-15 0,-15-12 0,-1 1 0,-1-1 0,15 22 0,14 14 0,-32-40 0,-1 0 0,1-1 0,-1 1 0,0 1 0,0-1 0,-1 0 0,0 1 0,1 0 0,-2 0 0,1 0 0,-1 0 0,2 8 0,2 10 0,-3-15 0,0 0 0,-1 0 0,-1 0 0,1 0 0,-1 16 0,-1-22 0,0-1 0,-1 1 0,1-1 0,-1 1 0,0-1 0,0 1 0,0-1 0,0 0 0,0 1 0,0-1 0,0 0 0,-1 0 0,1 0 0,-1 0 0,0 0 0,0 0 0,1-1 0,-1 1 0,0 0 0,0-1 0,-1 1 0,1-1 0,0 0 0,0 0 0,-4 2 0,-4 1 0,1 2 0,0-1 0,1 1 0,-1 1 0,1 0 0,1 0 0,-9 9 0,9-8 0,-1 0 0,0-1 0,0 0 0,-1 0 0,1-1 0,-20 10 0,14-10-99,9-5-27,0 1-1,0 0 0,1 0 1,-1 1-1,1-1 0,-1 1 1,1 0-1,0 0 1,-4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63 24575,'0'0'0,"0"0"0,0 0 0,0 0 0,0 0 0,1 1 0,-1-1 0,0 0 0,0 0 0,0 0 0,1 0 0,-1 0 0,0 0 0,0 0 0,0 0 0,1 0 0,-1 0 0,0 0 0,0 0 0,0 0 0,1 0 0,-1 0 0,0 0 0,0-1 0,0 1 0,1 0 0,-1 0 0,0 0 0,0 0 0,0 0 0,1 0 0,-1 0 0,0-1 0,0 1 0,0 0 0,0 0 0,0 0 0,0 0 0,1-1 0,-1 1 0,0 0 0,0 0 0,0 0 0,0-1 0,0 1 0,0 0 0,0 0 0,0 0 0,0-1 0,0 1 0,0 0 0,0 0 0,0 0 0,0-1 0,0 1 0,0 0 0,0 0 0,0-1 0,0 1 0,0 0 0,0 0 0,-1 0 0,1 0 0,0-1 0,-13-7 0,-10 4 0,-1 1 0,-1 1 0,1 1 0,-34 4 0,-3-1 0,52-2 0,0 0 0,1 1 0,-1 0 0,0 1 0,0 0 0,1 0 0,-1 1 0,1 0 0,0 0 0,0 1 0,0 0 0,0 1 0,1-1 0,0 1 0,0 1 0,0-1 0,0 1 0,1 1 0,0-1 0,0 1 0,1 0 0,-6 10 0,-3 5 0,7-12 0,0 1 0,1 1 0,0-1 0,1 1 0,0 0 0,-5 19 0,-7 33 0,11-47 0,1 0 0,1 0 0,1 1 0,-2 28 0,4-22 0,0 1 0,4 46 0,-2-64 0,1 0 0,-1 1 0,1-1 0,0 0 0,1 0 0,-1 0 0,1-1 0,1 1 0,-1-1 0,9 11 0,7 5 0,41 36 0,-26-27 0,-7-6 0,30 21 0,-37-33 0,1-1 0,0-1 0,38 14 0,-45-20 0,5 4 0,0-1 0,1-2 0,0 1 0,0-2 0,1-1 0,0-1 0,32 2 0,35-4 0,104-4 0,-180 1 0,-1 0 0,0-1 0,0-1 0,0 0 0,0 0 0,-1-1 0,0 0 0,0-1 0,0 0 0,0-1 0,-1 0 0,0 0 0,-1-1 0,15-17 0,39-32 0,-3-4 0,-54 55 0,-1 0 0,0-1 0,0 0 0,-1 0 0,0 0 0,0-1 0,0 1 0,-1-1 0,0 1 0,-1-1 0,1-11 0,0-10 0,-5-52 0,1 21 0,3 46 0,-1 0 0,-1 0 0,0 1 0,0-1 0,-1 0 0,-1 1 0,-1 0 0,0-1 0,0 1 0,-1 1 0,-11-21 0,-17-29 0,20 37 0,-21-32 0,28 48 0,0 1 0,0 1 0,-1-1 0,0 1 0,-1 1 0,1-1 0,-15-8 0,2 4 0,-42-16 0,28 13 0,21 10-170,-1 0-1,0 1 0,0 0 1,-1 1-1,1 1 0,0 0 1,-23 2-1,19-1-6655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5T01:47:3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 24575,'-7'1'0,"1"1"0,-1-1 0,1 1 0,-1 1 0,1-1 0,0 1 0,0 0 0,0 0 0,0 1 0,-7 6 0,-18 9 0,11-10 0,1 2 0,0 0 0,-18 16 0,31-23 0,1 1 0,0 0 0,0 0 0,0 1 0,0-1 0,1 1 0,0 0 0,0 0 0,1 1 0,0-1 0,0 1 0,0 0 0,-1 8 0,0-3 0,0 1 0,-1 0 0,-1-1 0,0 0 0,-11 17 0,-7 13 0,19-31 0,2 0 0,-1 0 0,1 1 0,-2 22 0,-1 1 0,2-15 0,0 1 0,2-1 0,1 1 0,0 0 0,2-1 0,0 1 0,5 24 0,-3-39 0,-1 0 0,1-1 0,0 0 0,0 1 0,0-1 0,1 0 0,0-1 0,0 1 0,0-1 0,1 1 0,-1-1 0,6 3 0,11 8 0,31 18 0,-18-14 0,0-2 0,1-1 0,57 18 0,93 21 0,-170-52 0,0-1 0,1 0 0,-1-1 0,26-2 0,-26 0 0,-1 1 0,1 0 0,0 2 0,29 5 0,-27-3 0,1 0 0,-1-1 0,1-1 0,0 0 0,0-1 0,29-3 0,-37 1 0,0-1 0,0 1 0,0-2 0,0 1 0,-1-1 0,1-1 0,-1 0 0,0 0 0,0-1 0,0 0 0,0-1 0,-1 1 0,9-9 0,-8 3 0,0 0 0,0-1 0,-1 0 0,10-19 0,4-7 0,-10 20 0,2-3 0,-1-1 0,11-24 0,-10 20 0,-11 20 0,0 0 0,0 0 0,0 0 0,-1 0 0,0 0 0,0-1 0,1-7 0,7-40 0,-7 36 0,0-1 0,0 1 0,-1-24 0,-3 35 0,1 0 0,-1 1 0,0-1 0,-1 1 0,1 0 0,-1-1 0,-1 1 0,1 0 0,-1 0 0,0 1 0,0-1 0,-1 0 0,-5-6 0,-19-25 0,16 20 0,-27-29 0,12 18 0,19 19 0,0 0 0,0 1 0,-1 0 0,0 0 0,-15-9 0,-20-10 0,27 16 0,-1 0 0,-1 1 0,-39-16 0,41 21 0,-1 0 0,1 1 0,-1 0 0,0 2 0,-31-1 0,30 2 0,0-1 0,-23-5 0,22 3 0,-40-2 0,48 6-151,0 1-1,0-1 0,0 2 0,0 0 1,0 0-1,0 1 0,1 1 1,-12 5-1,11-3-6674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975 99 24575,'-23'-1'0,"0"2"0,0 0 0,0 1 0,1 2 0,-1 0 0,1 1 0,0 2 0,-32 13 0,-15 23 0,53-31 0,-1-1 0,-1 0 0,-33 14 0,30-16 0,-1 1 0,-33 22 0,14-15 0,33-14 0,1-1 0,-1 2 0,1-1 0,-10 7 0,-35 27 0,-73 68 0,20-21 0,98-76 0,0 0 0,1 0 0,-1 0 0,2 1 0,-1 0 0,1 1 0,1-1 0,-1 1 0,2 0 0,-1 0 0,-3 21 0,2 3 0,2 1 0,1 45 0,-1 7 0,-7-15 0,5-46 0,-1 45 0,5-24 0,3 96 0,3-114 0,0-1 0,19 53 0,-14-49 0,10 52 0,-18-78 0,0 0 0,0 1 0,0-1 0,1 0 0,0-1 0,0 1 0,1 0 0,7 8 0,-6-7 0,0 0 0,0 0 0,-1 1 0,5 10 0,-2-2 0,0 0 0,1-1 0,0 0 0,1 0 0,1-1 0,0-1 0,1 1 0,1-2 0,0 1 0,19 14 0,-23-22 0,0 0 0,1-1 0,0 0 0,15 5 0,-15-5 0,0-1 0,0 1 0,0 0 0,13 9 0,-14-7 0,1-1 0,0-1 0,1 1 0,-1-1 0,12 2 0,31 16 0,-13-2 0,2-2 0,1-1 0,82 21 0,-109-34 0,88 25 0,-87-24 0,1 0 0,0-1 0,0-1 0,32 1 0,73-6 0,-42 0 0,-63 2 0,12-1 0,-1 2 0,1 1 0,46 9 0,-44-6 0,1-1 0,-1-2 0,1-1 0,0-1 0,33-5 0,-47 3 0,-1-2 0,1 0 0,20-9 0,21-5 0,78-26 0,-131 42 0,6-4 0,-1 0 0,0-1 0,0 0 0,0-1 0,-1 0 0,0-1 0,11-11 0,13-11 0,-22 18 0,0 0 0,-1-1 0,0 0 0,-1 0 0,10-20 0,23-31 0,-30 43 0,0 0 0,-1-1 0,-1 0 0,-2-1 0,0 0 0,9-40 0,23-98 0,-31 117 0,-2 0 0,-2 0 0,1-53 0,-8-283 0,0 373 0,1 1 0,-1 0 0,-1-1 0,1 1 0,-2 0 0,1-1 0,-1 1 0,1 1 0,-7-11 0,-5-6 0,-22-28 0,16 25 0,-3 2 0,20 21 0,-1 0 0,1 0 0,-1 0 0,1-1 0,0 0 0,-4-7 0,-7-12 0,-1 0 0,-1 1 0,-1 1 0,-32-31 0,27 29 0,6 8 0,0 2 0,-1 0 0,-1 0 0,0 2 0,-24-12 0,-34-21 0,-6-3 0,12 9 0,42 23 0,-1 0 0,-30-9 0,-12-7 0,-51-19-1365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2:32:35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2181 129 24575,'-25'-1'0,"0"2"0,0 2 0,-35 6 0,-15 11 0,50-12 0,-1-1 0,1-1 0,-1-2 0,-44 3 0,34-4 0,1 1 0,-1 2 0,1 2 0,0 1 0,-41 16 0,32-10 0,-125 51 0,35-18 0,-14 11 0,121-50 0,18-7 0,-1 1 0,1 1 0,-1 0 0,1 0 0,1 0 0,-1 1 0,-9 8 0,-133 107 0,145-116 0,0 2 0,1-1 0,0 0 0,-8 11 0,9-9 0,-1-1 0,0-1 0,-1 1 0,-11 9 0,-18 12 0,24-18 0,-1 0 0,0 0 0,0-1 0,-19 8 0,14-7 0,1 0 0,-1 1 0,2 0 0,-1 2 0,2 0 0,0 0 0,-17 19 0,22-19 0,1 1 0,0-1 0,-10 24 0,12-23 0,0 0 0,-1-1 0,-1 1 0,-12 14 0,-11 9 0,2 1 0,2 2 0,1 0 0,2 2 0,-21 47 0,26-46 0,5-13 0,1 0 0,2 0 0,-9 33 0,-22 86 0,21-75 0,13-51 0,1 0 0,1 1 0,1 0 0,-2 27 0,-3 20 0,6-51 0,-3 39 0,8 345 0,0-385 0,1 0 0,1 0 0,1 0 0,1 0 0,0-1 0,11 25 0,8 25 0,-19-54 0,0-1 0,0 0 0,9 14 0,-7-15 0,-1 1 0,0 0 0,6 20 0,-9-23 0,1 0 0,-1 0 0,1 0 0,1 0 0,0-1 0,0 0 0,9 12 0,6 1 0,25 24 0,-13-15 0,-17-17 0,1 0 0,1-1 0,0-1 0,19 9 0,38 27 0,-45-26 0,1-1 0,0-1 0,64 27 0,79 38 0,-39-18 0,-125-62 0,0-1 0,1 0 0,-1-1 0,12 2 0,-15-3 0,0 0 0,1 0 0,-1 0 0,0 1 0,0 0 0,0 0 0,0 1 0,0-1 0,-1 1 0,1 1 0,-1-1 0,6 6 0,0-2 0,0 1 0,0-1 0,1-1 0,0 0 0,0 0 0,0-2 0,19 6 0,-12-4 0,-1 1 0,26 13 0,-30-14 0,1 1 0,0-2 0,27 8 0,26 9 0,9 6 0,-48-19 0,32 15 0,-46-18 0,0 0 0,26 5 0,23 9 0,-49-13 0,0-1 0,0 0 0,1-1 0,-1-1 0,1 0 0,0-2 0,26 2 0,-13-1 0,0 0 0,0 2 0,53 16 0,-54-12 0,1-2 0,0-1 0,54 4 0,-54-9 0,35 8 0,-36-4 0,42 0 0,62 6 0,11-1 0,704-10 0,-829-1 0,0-1 0,26-6 0,24-2 0,9-2 0,-27 2 0,-6 2 0,46-16 0,-49 13 0,59-10 0,-64 14 0,0-1 0,-1-2 0,0-1 0,-1-2 0,44-22 0,-59 27 0,36-10 0,13-6 0,-41 12 0,7-2 0,60-36 0,-66 32 0,5-5 0,56-27 0,-41 33 0,-37 14 0,1-1 0,-1 0 0,-1 0 0,17-10 0,113-62 0,-85 49 0,-41 20 0,21-10 0,0-2 0,-2-1 0,32-25 0,-3 3 0,-39 28 0,33-14 0,-47 25 0,1-1 0,-1-1 0,0 0 0,0 0 0,-1 0 0,1-1 0,8-9 0,-7 4 0,0-1 0,-1 0 0,14-25 0,-15 23 0,0 0 0,2 1 0,12-16 0,36-38 0,11-14 0,-56 67 0,0 0 0,-2-2 0,0 1 0,0-2 0,-1 1 0,11-29 0,37-114 0,-45 120 0,-5 17 0,-1 0 0,-1-1 0,-1 1 0,-1-1 0,1-32 0,-3 33 0,6-38 0,-4 37 0,3-40 0,-6 32 0,9-42 0,-6 44 0,3-50 0,-6-2 0,-4-93 0,0 149 0,-2 0 0,-10-31 0,-5-28 0,18 74 0,-1 1 0,0 0 0,0 0 0,-8-14 0,-7-24 0,-22-121 0,36 155 0,-1 0 0,0 1 0,-1-1 0,-9-15 0,-10-20 0,7 8 0,-2 0 0,-2 2 0,-37-51 0,11 31 0,28 36 0,-25-39 0,35 48 0,0 1 0,-1 0 0,0 0 0,-1 1 0,0 0 0,-1 1 0,-17-11 0,19 16 0,1 0 0,-1 1 0,0 0 0,-1 0 0,-20-2 0,-26-10 0,51 14 0,-2-1 0,1-1 0,-1 1 0,1-1 0,-1-1 0,-13-10 0,15 11 0,1 0 0,-1 1 0,0 0 0,0 0 0,-13-4 0,-18-7 0,18 5 0,-1 0 0,0 1 0,-1 1 0,-35-6 0,48 11 0,1 0 0,-1-1 0,1-1 0,-10-4 0,10 4 0,-1 0 0,1 1 0,0 0 0,-16-4 0,6 4 0,0-2 0,-28-10 0,17 4 0,-74-21 0,-40-14 0,126 41 0,0 0 0,-1 1 0,-30-2 0,28 3 0,0 0 0,-31-8 0,-25-10 0,-20-6 0,78 21 0,-1 1 0,0 1 0,-1 1 0,-23-1 0,-25-4 0,55 6 0,-41-8 0,-1 2 0,-77-1 0,-503 10 0,609 0 0,1 2 0,-29 6 0,11-1 0,-168 34 0,194-38 0,1 0 0,-27 10 0,27-8 0,0 0 0,-24 4 0,-3-3 0,19-2 0,0-1 0,-34 0 0,20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4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24575,'-2'103'0,"4"112"0,3-185 0,1 0 0,2 0 0,1-1 0,1 0 0,17 34 0,-20-51 0,0 0 0,0-1 0,16 20 0,12 17 0,-16-21 0,0-2 0,2 0 0,27 26 0,-40-43 0,2 1 0,0-2 0,0 1 0,0-1 0,1 0 0,0-1 0,1-1 0,-1 0 0,1 0 0,21 5 0,8 4 0,-26-8 0,0-1 0,0-1 0,1 0 0,-1-1 0,1 0 0,0-1 0,17-1 0,518-2 0,-536-1 0,0 0 0,0-1 0,-1-1 0,1 0 0,-1-1 0,0 0 0,-1-1 0,1-1 0,19-12 0,-12 6 0,1 2 0,30-11 0,-28 13 0,-1-2 0,0 0 0,28-19 0,-6 3 0,-38 22 0,0 0 0,0-1 0,0 0 0,-1 0 0,0-1 0,0 0 0,6-9 0,-6 8 0,1 0 0,-1 0 0,2 0 0,-1 1 0,10-7 0,4-2 0,0-1 0,-1-1 0,0 0 0,-2-2 0,0 0 0,18-27 0,-11 13 0,-17 25 0,0-1 0,0 0 0,-1-1 0,-1 0 0,0 0 0,0 0 0,-1 0 0,-1-1 0,0 0 0,5-23 0,1-25 0,-5 38 0,-2 0 0,1-23 0,-3 32-271,1-1-1,0 1 0,5-15 0,-6 25-6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8:55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24575,'55'0'0,"84"-2"0,-116 0 0,-1-1 0,1-1 0,-1 0 0,25-10 0,-8 2 0,57-10 0,-24 7 0,-68 14 0,0 0 0,0 1 0,0 0 0,0 0 0,0 0 0,0 0 0,-1 0 0,1 1 0,0-1 0,0 1 0,0 0 0,0 1 0,0-1 0,-1 0 0,1 1 0,-1 0 0,1 0 0,-1 0 0,4 4 0,5 4 0,0 1 0,-2 0 0,17 22 0,9 9 0,3-1 0,38 51 0,-66-80-1365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4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24575,'41'-1'0,"-11"0"0,0 2 0,0 0 0,0 2 0,30 7 0,66 12 0,-101-18 0,0-1 0,-1-1 0,28-1 0,-28-1 0,1 0 0,-1 2 0,32 6 0,-30-3-76,-1-2 0,1-1 0,46-2-1,-40-1-983,-14 1-5766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24575,'1'4'0,"0"0"0,0 0 0,1 1 0,0-1 0,0 0 0,0-1 0,0 1 0,0 0 0,1-1 0,0 1 0,0-1 0,0 0 0,5 5 0,8 9 0,-6-6 0,0 0 0,1-1 0,1-1 0,0 1 0,20 11 0,-18-12 0,0 0 0,0 2 0,23 22 0,-29-26 0,-1 1 0,-1 1 0,1-1 0,-1 1 0,-1 1 0,9 18 0,-12-24 0,-1 0 0,0-1 0,-1 1 0,1 0 0,-1-1 0,0 1 0,0 0 0,0 0 0,0 0 0,0-1 0,-1 1 0,0 0 0,0-1 0,0 1 0,0 0 0,0-1 0,-1 1 0,0-1 0,0 0 0,0 0 0,0 1 0,0-1 0,-4 4 0,-56 65 0,58-67 0,1 0 0,-1 0 0,0 0 0,0-1 0,-1 1 0,1-1 0,-1 0 0,0 0 0,0-1 0,0 1 0,0-1 0,-8 3 0,-18 13 104,27-16-349,-1 1 0,1-1 0,-1 0 0,0-1 1,-7 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19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 1 24575,'1'4'0,"0"-1"0,0 1 0,0 0 0,1 0 0,-1-1 0,1 1 0,0-1 0,4 6 0,4 8 0,-6-5 0,0 0 0,0 1 0,-2 0 0,1-1 0,-2 1 0,1 13 0,6 39 0,-4-45 0,-1 0 0,-1 1 0,-1-1 0,-1 1 0,-1-1 0,-1 1 0,0-1 0,-8 29 0,-10 24 0,-11 56 0,29-118 0,-1 0 0,0-1 0,0 0 0,-1 0 0,-1 0 0,0 0 0,0 0 0,0-1 0,-1 0 0,-1 0 0,-9 10 0,9-10 0,1 1 0,0 0 0,1 0 0,0 0 0,-7 20 0,-15 30 0,4-19 0,16-27 0,-1 0 0,0 0 0,-21 24 0,-20 19 0,36-39 0,-1 0 0,2 1 0,1 0 0,-12 27 0,-13 21 0,24-48 0,-1-1 0,-1 0 0,0-1 0,-2-1 0,0 0 0,0-1 0,-1-1 0,-22 14 0,28-20 0,1 1 0,0 0 0,0 1 0,1 0 0,0 0 0,0 1 0,1 0 0,1 0 0,0 1 0,0 0 0,-5 18 0,7-21 0,0 0 0,-1 0 0,0 0 0,0-1 0,-1 0 0,0 0 0,-12 11 0,-16 18 0,28-30 0,0-1 0,0 1 0,-1-1 0,1-1 0,-1 0 0,-13 7 0,13-8 0,0 0 0,1 1 0,0 0 0,0 0 0,0 1 0,0 0 0,-9 11 0,8-8 0,0 0 0,0 0 0,-13 10 0,12-12 0,1 0 0,0 1 0,1 0 0,-10 13 0,8-9 0,-1 0 0,0-1 0,0-1 0,-1 1 0,-17 11 0,-16 15 0,36-30 0,-1-1 0,0 0 0,0 0 0,-13 6 0,15-9 0,-1 1 0,1 0 0,0 0 0,1 0 0,-1 1 0,1 0 0,0 1 0,-7 7 0,-59 63 0,54-53 0,5-6 0,-1-1 0,0 0 0,-28 23 0,38-37 5,0 1 0,1-1 0,-1 0 0,-1 0 0,1-1 0,0 1 0,0-1 0,-1 0 0,1 0 0,0 0 0,-1-1 0,1 1 0,-1-1 0,1 0 0,-1-1 0,1 1 0,-1-1 0,1 0 0,0 0 0,-1 0 0,1 0 0,0-1 0,-8-3 0,3 0-154,0 0 1,1-1-1,-1 0 1,1 0-1,0-1 1,1 0-1,0-1 1,0 1-1,-7-10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3:29:2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24575,'16'44'0,"-12"-22"0,4 18 0,-1 2 0,1 65 0,-8-66 0,0-9 0,0 0 0,-2 1 0,-10 49 0,11-79 0,0 1 0,0 0 0,1 0 0,-1 0 0,1 0 0,0 0 0,0 0 0,0 0 0,1-1 0,-1 1 0,1 0 0,0 0 0,3 6 0,-3-7 0,1-1 0,-1 1 0,1-1 0,0 0 0,0 0 0,0 0 0,0 0 0,0 0 0,1 0 0,-1 0 0,1-1 0,-1 1 0,1-1 0,-1 0 0,1 0 0,0 0 0,0 0 0,-1 0 0,5 0 0,20 3 0,0-2 0,0 0 0,0-2 0,29-3 0,18 0 0,2 4 0,80-3 0,-50-18 0,-103 19-52,0 1-1,0 0 1,-1-1-1,1 1 1,0-1-1,0 0 1,0 0-1,-1 0 1,1 0-1,-1-1 1,1 1-1,-1-1 1,1 1-1,-1-1 1,0 0-1,0 0 1,0 0-1,0 0 1,0 0-1,0-1 1,0 1-1,-1-1 0,1 1 1,-1-1-1,2-4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1024000*512/1024/1024=500</a:t>
            </a:r>
          </a:p>
          <a:p>
            <a:r>
              <a:rPr lang="en-US"/>
              <a:t>echo $((16#04fff000))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https://www.geeksforgeeks.org/file-systems-in-operating-system/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1C6: </a:t>
            </a:r>
          </a:p>
          <a:p>
            <a:r>
              <a:rPr lang="en-US" dirty="0"/>
              <a:t>ID6, 1026048,186646868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3.png"/><Relationship Id="rId18" Type="http://schemas.openxmlformats.org/officeDocument/2006/relationships/customXml" Target="../ink/ink10.xml"/><Relationship Id="rId3" Type="http://schemas.openxmlformats.org/officeDocument/2006/relationships/hyperlink" Target="http://www.c-jump.com/CIS24/Slides/Booting/Booting.html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0.png"/><Relationship Id="rId12" Type="http://schemas.openxmlformats.org/officeDocument/2006/relationships/customXml" Target="../ink/ink7.xml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20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customXml" Target="../ink/ink6.xml"/><Relationship Id="rId19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10.png"/><Relationship Id="rId14" Type="http://schemas.openxmlformats.org/officeDocument/2006/relationships/customXml" Target="../ink/ink8.xml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540.png"/><Relationship Id="rId4" Type="http://schemas.openxmlformats.org/officeDocument/2006/relationships/customXml" Target="../ink/ink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Computer System 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424A3-F7A7-4748-8EB5-EB72CD1D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099031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FA25F-9388-4177-9610-CFBBA1947005}"/>
              </a:ext>
            </a:extLst>
          </p:cNvPr>
          <p:cNvSpPr txBox="1"/>
          <p:nvPr/>
        </p:nvSpPr>
        <p:spPr>
          <a:xfrm>
            <a:off x="3616960" y="650240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OS logs, Application logs,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A3ABE-D6B0-40AC-9322-58C7893C2FDE}"/>
              </a:ext>
            </a:extLst>
          </p:cNvPr>
          <p:cNvSpPr txBox="1"/>
          <p:nvPr/>
        </p:nvSpPr>
        <p:spPr>
          <a:xfrm>
            <a:off x="7508240" y="68997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Memory forensics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8EF-62BA-44E3-877E-5AA16D5A3CCD}"/>
              </a:ext>
            </a:extLst>
          </p:cNvPr>
          <p:cNvSpPr txBox="1"/>
          <p:nvPr/>
        </p:nvSpPr>
        <p:spPr>
          <a:xfrm>
            <a:off x="1265045" y="294640"/>
            <a:ext cx="123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level Analysis: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D8DA7-BE01-42FB-8B5E-39CCE4B83D06}"/>
              </a:ext>
            </a:extLst>
          </p:cNvPr>
          <p:cNvSpPr txBox="1"/>
          <p:nvPr/>
        </p:nvSpPr>
        <p:spPr>
          <a:xfrm>
            <a:off x="10375795" y="3967480"/>
            <a:ext cx="16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Dynamical Analysis:</a:t>
            </a:r>
          </a:p>
          <a:p>
            <a:r>
              <a:rPr lang="en-US" dirty="0">
                <a:solidFill>
                  <a:srgbClr val="7030A0"/>
                </a:solidFill>
              </a:rPr>
              <a:t>Application PID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0C5C-ACCE-4766-B616-5C51CDEAC475}"/>
              </a:ext>
            </a:extLst>
          </p:cNvPr>
          <p:cNvSpPr txBox="1"/>
          <p:nvPr/>
        </p:nvSpPr>
        <p:spPr>
          <a:xfrm>
            <a:off x="1265675" y="3723640"/>
            <a:ext cx="23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CPU execution analysis </a:t>
            </a:r>
          </a:p>
        </p:txBody>
      </p:sp>
    </p:spTree>
    <p:extLst>
      <p:ext uri="{BB962C8B-B14F-4D97-AF65-F5344CB8AC3E}">
        <p14:creationId xmlns:p14="http://schemas.microsoft.com/office/powerpoint/2010/main" val="36696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1566-FACA-43F6-8E5F-6CD4FB8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DA336-FECE-4500-96C7-79949566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29" y="1475939"/>
            <a:ext cx="6811611" cy="4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7817" y="6474070"/>
            <a:ext cx="6111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</a:rPr>
              <a:t>Abraham </a:t>
            </a:r>
            <a:r>
              <a:rPr lang="en-US" sz="1050" dirty="0" err="1">
                <a:latin typeface="Times New Roman" panose="02020603050405020304" pitchFamily="18" charset="0"/>
              </a:rPr>
              <a:t>Silberschatz</a:t>
            </a:r>
            <a:r>
              <a:rPr lang="en-US" sz="1050" dirty="0">
                <a:latin typeface="Times New Roman" panose="02020603050405020304" pitchFamily="18" charset="0"/>
              </a:rPr>
              <a:t>, Greg Gagne, and Peter Baer Galvin, "Operating System Concepts, Ninth Edition </a:t>
            </a:r>
            <a:r>
              <a:rPr lang="en-US" sz="1600" dirty="0">
                <a:latin typeface="Times New Roman" panose="02020603050405020304" pitchFamily="18" charset="0"/>
              </a:rPr>
              <a:t>"</a:t>
            </a:r>
            <a:endParaRPr lang="en-US" sz="1600" dirty="0"/>
          </a:p>
        </p:txBody>
      </p:sp>
      <p:pic>
        <p:nvPicPr>
          <p:cNvPr id="1028" name="Picture 4" descr="fujitsu mhx2300bt 300gb 2.5in sata 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917"/>
            <a:ext cx="3957277" cy="30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331" y="6039485"/>
            <a:ext cx="28532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https://regmedia.co.uk/2006/12/12/fujitsu_300gb_1.jpg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D6529-D026-4EDC-B0C1-F236240B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disk drives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F1B51-B90E-49D4-9ABC-D540CFDB8662}"/>
              </a:ext>
            </a:extLst>
          </p:cNvPr>
          <p:cNvCxnSpPr/>
          <p:nvPr/>
        </p:nvCxnSpPr>
        <p:spPr>
          <a:xfrm flipV="1">
            <a:off x="2735179" y="2518611"/>
            <a:ext cx="4748463" cy="910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423D44-2E8A-4257-96AB-A434F2A6F559}"/>
              </a:ext>
            </a:extLst>
          </p:cNvPr>
          <p:cNvCxnSpPr>
            <a:cxnSpLocks/>
          </p:cNvCxnSpPr>
          <p:nvPr/>
        </p:nvCxnSpPr>
        <p:spPr>
          <a:xfrm>
            <a:off x="2735179" y="3429000"/>
            <a:ext cx="4748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DAE76-B99D-427C-ACDF-E379E99B5D68}"/>
              </a:ext>
            </a:extLst>
          </p:cNvPr>
          <p:cNvCxnSpPr>
            <a:cxnSpLocks/>
          </p:cNvCxnSpPr>
          <p:nvPr/>
        </p:nvCxnSpPr>
        <p:spPr>
          <a:xfrm>
            <a:off x="2735179" y="3414778"/>
            <a:ext cx="4814523" cy="1519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disk sector?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5" y="1753200"/>
            <a:ext cx="5784531" cy="4814400"/>
          </a:xfrm>
        </p:spPr>
        <p:txBody>
          <a:bodyPr/>
          <a:lstStyle/>
          <a:p>
            <a:r>
              <a:rPr lang="en-US" dirty="0"/>
              <a:t>The sector is the minimum storage unit of a hard drive.</a:t>
            </a:r>
          </a:p>
          <a:p>
            <a:r>
              <a:rPr lang="en-US" dirty="0"/>
              <a:t>Files occupy an integral number of sectors regardless of the file's actual size. </a:t>
            </a:r>
          </a:p>
          <a:p>
            <a:r>
              <a:rPr lang="en-US" sz="3733" dirty="0"/>
              <a:t># bytes per sector =</a:t>
            </a:r>
            <a:r>
              <a:rPr lang="en-US" sz="3733" dirty="0">
                <a:solidFill>
                  <a:srgbClr val="FF0000"/>
                </a:solidFill>
              </a:rPr>
              <a:t>512</a:t>
            </a:r>
            <a:r>
              <a:rPr lang="en-US" sz="3733" dirty="0"/>
              <a:t> Bytes</a:t>
            </a:r>
          </a:p>
          <a:p>
            <a:pPr lvl="1"/>
            <a:r>
              <a:rPr lang="en-US" sz="2800" dirty="0"/>
              <a:t>one </a:t>
            </a:r>
            <a:r>
              <a:rPr lang="en-US" sz="2800" dirty="0">
                <a:solidFill>
                  <a:srgbClr val="FFC000"/>
                </a:solidFill>
              </a:rPr>
              <a:t>byte</a:t>
            </a:r>
            <a:r>
              <a:rPr lang="en-US" sz="2800" dirty="0"/>
              <a:t> = one </a:t>
            </a:r>
            <a:r>
              <a:rPr lang="en-US" sz="2800" dirty="0">
                <a:solidFill>
                  <a:srgbClr val="FFC000"/>
                </a:solidFill>
              </a:rPr>
              <a:t>character (ASCII)</a:t>
            </a:r>
          </a:p>
        </p:txBody>
      </p:sp>
      <p:pic>
        <p:nvPicPr>
          <p:cNvPr id="4100" name="Picture 4" descr="26Ba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66" y="1753200"/>
            <a:ext cx="5105241" cy="41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58116" y="6602244"/>
            <a:ext cx="1795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https://i.imgur.com/26BalHW.png</a:t>
            </a:r>
          </a:p>
        </p:txBody>
      </p:sp>
    </p:spTree>
    <p:extLst>
      <p:ext uri="{BB962C8B-B14F-4D97-AF65-F5344CB8AC3E}">
        <p14:creationId xmlns:p14="http://schemas.microsoft.com/office/powerpoint/2010/main" val="14297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total sectors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27420" cy="4351338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</a:t>
            </a:r>
          </a:p>
          <a:p>
            <a:r>
              <a:rPr lang="en-US" dirty="0"/>
              <a:t>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ylinders) </a:t>
            </a:r>
          </a:p>
          <a:p>
            <a:r>
              <a:rPr lang="en-US" dirty="0"/>
              <a:t>#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eaders </a:t>
            </a:r>
          </a:p>
          <a:p>
            <a:r>
              <a:rPr lang="en-US" dirty="0"/>
              <a:t>#Size of disk=# tracks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) x #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eads x  #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ectors per track (CHS)</a:t>
            </a:r>
          </a:p>
          <a:p>
            <a:pPr lvl="1" fontAlgn="base"/>
            <a:r>
              <a:rPr lang="en-US" dirty="0"/>
              <a:t>no of sectors: 400</a:t>
            </a:r>
          </a:p>
          <a:p>
            <a:pPr lvl="1" fontAlgn="base"/>
            <a:r>
              <a:rPr lang="en-US" dirty="0"/>
              <a:t>no of heads: 12</a:t>
            </a:r>
          </a:p>
          <a:p>
            <a:pPr lvl="1" fontAlgn="base"/>
            <a:r>
              <a:rPr lang="en-US" dirty="0"/>
              <a:t>cylinders: 17000</a:t>
            </a:r>
          </a:p>
          <a:p>
            <a:pPr lvl="1" fontAlgn="base"/>
            <a:r>
              <a:rPr lang="en-US" dirty="0"/>
              <a:t>=81600000 sectors</a:t>
            </a:r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6" y="1915778"/>
            <a:ext cx="5017072" cy="36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7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size of a disk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7233" y="1443233"/>
            <a:ext cx="6417027" cy="4814400"/>
          </a:xfrm>
        </p:spPr>
        <p:txBody>
          <a:bodyPr>
            <a:normAutofit/>
          </a:bodyPr>
          <a:lstStyle/>
          <a:p>
            <a:r>
              <a:rPr lang="en-US" sz="3200" dirty="0"/>
              <a:t>1024 Bytes=1K</a:t>
            </a:r>
          </a:p>
          <a:p>
            <a:r>
              <a:rPr lang="en-US" sz="3200" dirty="0"/>
              <a:t>1024 K=1M</a:t>
            </a:r>
          </a:p>
          <a:p>
            <a:r>
              <a:rPr lang="en-US" sz="3200" dirty="0"/>
              <a:t>1024 M=1G</a:t>
            </a:r>
          </a:p>
          <a:p>
            <a:r>
              <a:rPr lang="en-US" sz="3200" dirty="0"/>
              <a:t>How to compute the size of the disk</a:t>
            </a:r>
          </a:p>
          <a:p>
            <a:pPr marL="457200" lvl="1" indent="0">
              <a:buNone/>
            </a:pPr>
            <a:r>
              <a:rPr lang="en-US" dirty="0"/>
              <a:t>81600000 sectors * 512 bytes= 41779200000 bytes</a:t>
            </a:r>
          </a:p>
          <a:p>
            <a:pPr marL="457200" lvl="1" indent="0">
              <a:buNone/>
            </a:pPr>
            <a:r>
              <a:rPr lang="en-US" dirty="0"/>
              <a:t>=40800000 KB</a:t>
            </a:r>
          </a:p>
          <a:p>
            <a:pPr marL="457200" lvl="1" indent="0">
              <a:buNone/>
            </a:pPr>
            <a:r>
              <a:rPr lang="en-US" dirty="0"/>
              <a:t>=39843.75MB</a:t>
            </a:r>
          </a:p>
          <a:p>
            <a:pPr marL="457200" lvl="1" indent="0">
              <a:buNone/>
            </a:pPr>
            <a:r>
              <a:rPr lang="en-US" dirty="0"/>
              <a:t>=38.91G</a:t>
            </a:r>
          </a:p>
          <a:p>
            <a:pPr lvl="1"/>
            <a:endParaRPr lang="en-US" dirty="0"/>
          </a:p>
        </p:txBody>
      </p:sp>
      <p:pic>
        <p:nvPicPr>
          <p:cNvPr id="3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30" y="1588321"/>
            <a:ext cx="4554338" cy="33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6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3" y="1443233"/>
            <a:ext cx="4546600" cy="4241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6626" y="5885067"/>
            <a:ext cx="4670853" cy="42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/>
              <a:t>https://www.maketecheasier.com/assets/uploads/2012/05/partitions-partition-diagram.png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6" y="427665"/>
            <a:ext cx="4829400" cy="1904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C398-E544-4166-829B-67A0F37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96" y="2974221"/>
            <a:ext cx="1590061" cy="340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1053F-EBBF-4152-8D99-0B94E621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900" y="2632270"/>
            <a:ext cx="3918062" cy="40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FCC1-2BE3-1CB1-03DF-2A93E2FA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FA81-2D46-6429-B36A-8909F96E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booting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CA81-5995-592B-FEAD-15D13C27F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6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5393D-0135-4183-1613-AEEAB3D7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AE58D-527E-4701-9280-ED69E63C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a computer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B7E4A-36BB-E62E-81B1-5217AF49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83" y="1443233"/>
            <a:ext cx="5967117" cy="4814400"/>
          </a:xfrm>
        </p:spPr>
        <p:txBody>
          <a:bodyPr>
            <a:normAutofit fontScale="92500" lnSpcReduction="10000"/>
          </a:bodyPr>
          <a:lstStyle/>
          <a:p>
            <a:pPr fontAlgn="t"/>
            <a:r>
              <a:rPr lang="en-US" sz="2667" dirty="0"/>
              <a:t>Power up; computer runs power-on self-test (POST)</a:t>
            </a:r>
          </a:p>
          <a:p>
            <a:pPr lvl="1" fontAlgn="t"/>
            <a:r>
              <a:rPr lang="en-US" sz="1867" dirty="0"/>
              <a:t>Boot sequence governed by (Basic input/output system) BIOS ROM</a:t>
            </a:r>
          </a:p>
          <a:p>
            <a:pPr lvl="1" fontAlgn="t"/>
            <a:r>
              <a:rPr lang="en-US" sz="2133" dirty="0"/>
              <a:t>BIOS parameters stored in CMOS</a:t>
            </a:r>
          </a:p>
          <a:p>
            <a:pPr fontAlgn="t"/>
            <a:r>
              <a:rPr lang="en-US" sz="2667" dirty="0"/>
              <a:t>Control passes to the Master Boot Record (MBR) </a:t>
            </a:r>
          </a:p>
          <a:p>
            <a:pPr fontAlgn="t"/>
            <a:r>
              <a:rPr lang="en-US" sz="2667" dirty="0"/>
              <a:t>MBR points to the boot record of a selected operating system</a:t>
            </a:r>
          </a:p>
          <a:p>
            <a:pPr lvl="1" fontAlgn="t"/>
            <a:r>
              <a:rPr lang="en-US" sz="2267" dirty="0"/>
              <a:t>“system” volume = pre-load OS (Done by boot manager/loader)</a:t>
            </a:r>
          </a:p>
          <a:p>
            <a:pPr lvl="1" fontAlgn="t"/>
            <a:r>
              <a:rPr lang="en-US" sz="2267" dirty="0"/>
              <a:t>"boot" volume = actual load OS (Done by OS kernel)</a:t>
            </a:r>
          </a:p>
          <a:p>
            <a:pPr fontAlgn="t"/>
            <a:r>
              <a:rPr lang="en-US" sz="2667" dirty="0"/>
              <a:t>Operating system takes control</a:t>
            </a:r>
          </a:p>
          <a:p>
            <a:endParaRPr lang="en-US" dirty="0"/>
          </a:p>
        </p:txBody>
      </p:sp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B782D7CE-FD36-FBF8-6495-D36F578A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8" y="17068"/>
            <a:ext cx="5683752" cy="22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E75CF7-5C48-7E9E-4BCC-7C86E3C5A8FF}"/>
              </a:ext>
            </a:extLst>
          </p:cNvPr>
          <p:cNvSpPr/>
          <p:nvPr/>
        </p:nvSpPr>
        <p:spPr>
          <a:xfrm>
            <a:off x="7130373" y="6292724"/>
            <a:ext cx="4223427" cy="40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7" dirty="0">
                <a:hlinkClick r:id="rId3"/>
              </a:rPr>
              <a:t>http://www.c-jump.com/CIS24/Slides/Booting/Booting.html</a:t>
            </a:r>
            <a:endParaRPr lang="en-US" sz="667" dirty="0"/>
          </a:p>
          <a:p>
            <a:r>
              <a:rPr lang="en-US" sz="667" dirty="0"/>
              <a:t>https://i2.wp.com/neosmart.net/wiki/wp-content/uploads/sites/5/2015/01/Master-Boot-Record.png?resize=1024%2C416&amp;ssl=1</a:t>
            </a:r>
          </a:p>
        </p:txBody>
      </p:sp>
      <p:pic>
        <p:nvPicPr>
          <p:cNvPr id="5124" name="Picture 4" descr="Master Boot Record">
            <a:extLst>
              <a:ext uri="{FF2B5EF4-FFF2-40B4-BE49-F238E27FC236}">
                <a16:creationId xmlns:a16="http://schemas.microsoft.com/office/drawing/2014/main" id="{FB94383D-607A-C945-7C89-0A1C86C4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2813918"/>
            <a:ext cx="3955821" cy="160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10CA7C-04C8-B7C9-7DFA-0650D0E83C86}"/>
              </a:ext>
            </a:extLst>
          </p:cNvPr>
          <p:cNvCxnSpPr>
            <a:cxnSpLocks/>
            <a:endCxn id="5124" idx="0"/>
          </p:cNvCxnSpPr>
          <p:nvPr/>
        </p:nvCxnSpPr>
        <p:spPr>
          <a:xfrm flipH="1">
            <a:off x="9242086" y="2076351"/>
            <a:ext cx="1344781" cy="73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F6E962-6E51-5BBF-24F6-BD88C30B3FB5}"/>
              </a:ext>
            </a:extLst>
          </p:cNvPr>
          <p:cNvSpPr txBox="1"/>
          <p:nvPr/>
        </p:nvSpPr>
        <p:spPr>
          <a:xfrm>
            <a:off x="7022726" y="4690793"/>
            <a:ext cx="2414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Jump to bootable partition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9EBBF-4CF3-6EE6-67B5-9821290C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5" y="5158538"/>
            <a:ext cx="2279073" cy="10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C13E9D-B01D-3F72-882D-B8DECA2632D4}"/>
              </a:ext>
            </a:extLst>
          </p:cNvPr>
          <p:cNvSpPr/>
          <p:nvPr/>
        </p:nvSpPr>
        <p:spPr>
          <a:xfrm>
            <a:off x="10586867" y="1919484"/>
            <a:ext cx="121437" cy="15686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73F81D-EA03-A507-E8F0-BE2DD6CDC852}"/>
              </a:ext>
            </a:extLst>
          </p:cNvPr>
          <p:cNvSpPr/>
          <p:nvPr/>
        </p:nvSpPr>
        <p:spPr>
          <a:xfrm>
            <a:off x="10527671" y="1626654"/>
            <a:ext cx="180633" cy="14112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A6F7D8-ECFE-6A36-EBE1-E0781320E150}"/>
              </a:ext>
            </a:extLst>
          </p:cNvPr>
          <p:cNvGrpSpPr/>
          <p:nvPr/>
        </p:nvGrpSpPr>
        <p:grpSpPr>
          <a:xfrm>
            <a:off x="7489500" y="4122000"/>
            <a:ext cx="1396440" cy="993240"/>
            <a:chOff x="7489500" y="4122000"/>
            <a:chExt cx="13964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45C65A-8DC6-212A-0386-429558D6551F}"/>
                    </a:ext>
                  </a:extLst>
                </p14:cNvPr>
                <p14:cNvContentPartPr/>
                <p14:nvPr/>
              </p14:nvContentPartPr>
              <p14:xfrm>
                <a:off x="7489500" y="4213440"/>
                <a:ext cx="699120" cy="32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98AF7-DB60-1C8C-4E10-57662ECD0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860" y="4195800"/>
                  <a:ext cx="734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08F162-E24C-E315-8B2F-C6A4CF47299C}"/>
                    </a:ext>
                  </a:extLst>
                </p14:cNvPr>
                <p14:cNvContentPartPr/>
                <p14:nvPr/>
              </p14:nvContentPartPr>
              <p14:xfrm>
                <a:off x="7993140" y="4207680"/>
                <a:ext cx="30348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82BA5-1B95-5DF5-7576-0A7387F323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75500" y="4190040"/>
                  <a:ext cx="339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427B1C-6C35-9640-1455-5065D0A7237C}"/>
                    </a:ext>
                  </a:extLst>
                </p14:cNvPr>
                <p14:cNvContentPartPr/>
                <p14:nvPr/>
              </p14:nvContentPartPr>
              <p14:xfrm>
                <a:off x="8419740" y="4213080"/>
                <a:ext cx="288720" cy="2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4A9B5-FB45-BF1E-9964-F376E7EA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2100" y="4195080"/>
                  <a:ext cx="32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F40A2D-C090-7800-357E-8CBBD1999AE1}"/>
                    </a:ext>
                  </a:extLst>
                </p14:cNvPr>
                <p14:cNvContentPartPr/>
                <p14:nvPr/>
              </p14:nvContentPartPr>
              <p14:xfrm>
                <a:off x="8678940" y="4122000"/>
                <a:ext cx="9972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FBDCA0-E8F0-C435-5E33-95A5A4470E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300" y="4104360"/>
                  <a:ext cx="135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F60869-27BC-7911-5061-0DEA4E608123}"/>
                    </a:ext>
                  </a:extLst>
                </p14:cNvPr>
                <p14:cNvContentPartPr/>
                <p14:nvPr/>
              </p14:nvContentPartPr>
              <p14:xfrm>
                <a:off x="8297340" y="4259160"/>
                <a:ext cx="588600" cy="82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7D4E0-558D-E615-7E07-F8BE45A96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79340" y="4241520"/>
                  <a:ext cx="6242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361C1C-1538-3E4A-5E52-3B88A9EDB667}"/>
                    </a:ext>
                  </a:extLst>
                </p14:cNvPr>
                <p14:cNvContentPartPr/>
                <p14:nvPr/>
              </p14:nvContentPartPr>
              <p14:xfrm>
                <a:off x="8290140" y="4907160"/>
                <a:ext cx="258840" cy="20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ED466C-69C2-BA62-6441-AC97145735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2500" y="4889520"/>
                  <a:ext cx="2944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639B-F6A4-C434-236E-7EB5C956BEB2}"/>
              </a:ext>
            </a:extLst>
          </p:cNvPr>
          <p:cNvGrpSpPr/>
          <p:nvPr/>
        </p:nvGrpSpPr>
        <p:grpSpPr>
          <a:xfrm>
            <a:off x="6780660" y="1539000"/>
            <a:ext cx="3718800" cy="4137840"/>
            <a:chOff x="6780660" y="1539000"/>
            <a:chExt cx="3718800" cy="41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9E121-ECA5-B614-5C8F-2C4CDF986777}"/>
                    </a:ext>
                  </a:extLst>
                </p14:cNvPr>
                <p14:cNvContentPartPr/>
                <p14:nvPr/>
              </p14:nvContentPartPr>
              <p14:xfrm>
                <a:off x="6780660" y="1688400"/>
                <a:ext cx="3670920" cy="39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C74837-52E4-FFC5-EB81-1805A3958D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63020" y="1670400"/>
                  <a:ext cx="3706560" cy="40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02507F-2ED7-1A9C-EC09-70AEAF0F7FDB}"/>
                    </a:ext>
                  </a:extLst>
                </p14:cNvPr>
                <p14:cNvContentPartPr/>
                <p14:nvPr/>
              </p14:nvContentPartPr>
              <p14:xfrm>
                <a:off x="10385700" y="1539000"/>
                <a:ext cx="113760" cy="25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FD8A36-7F18-6D9E-665D-4A0A17C63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67700" y="1521360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794A31-8B1C-FAE1-064E-767DE16C0B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787" y="4446409"/>
            <a:ext cx="634487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ios setup windows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88" y="1503412"/>
            <a:ext cx="8816623" cy="49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87D119-F3F6-006D-F05B-C923E86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21" y="4512529"/>
            <a:ext cx="8207451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6AA5A-4034-54C6-A0AB-102AE61897A2}"/>
              </a:ext>
            </a:extLst>
          </p:cNvPr>
          <p:cNvSpPr txBox="1"/>
          <p:nvPr/>
        </p:nvSpPr>
        <p:spPr>
          <a:xfrm>
            <a:off x="5587198" y="2735205"/>
            <a:ext cx="373654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ui-sans-serif"/>
              </a:rPr>
              <a:t>Basic Input/Output System</a:t>
            </a:r>
            <a:endParaRPr lang="en-US" dirty="0"/>
          </a:p>
          <a:p>
            <a:r>
              <a:rPr lang="en-US" dirty="0"/>
              <a:t>Unified Extensible Firmware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5E141-97CC-711C-D320-DA2193AE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different boot options</a:t>
            </a:r>
          </a:p>
        </p:txBody>
      </p:sp>
    </p:spTree>
    <p:extLst>
      <p:ext uri="{BB962C8B-B14F-4D97-AF65-F5344CB8AC3E}">
        <p14:creationId xmlns:p14="http://schemas.microsoft.com/office/powerpoint/2010/main" val="193985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FA9-CE2A-40FE-BF89-CEFE849B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47E6-97A2-4ED5-BB8F-4A27DE09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How do computers work?</a:t>
            </a:r>
          </a:p>
          <a:p>
            <a:r>
              <a:rPr lang="en-GB" dirty="0"/>
              <a:t>Why computer forensics is hard?</a:t>
            </a:r>
            <a:endParaRPr lang="en-US" dirty="0"/>
          </a:p>
          <a:p>
            <a:r>
              <a:rPr lang="en-US" dirty="0"/>
              <a:t>Hard disk drives</a:t>
            </a:r>
          </a:p>
          <a:p>
            <a:r>
              <a:rPr lang="en-US" dirty="0"/>
              <a:t>Calculate disk partitions</a:t>
            </a:r>
          </a:p>
          <a:p>
            <a:r>
              <a:rPr lang="en-US" dirty="0"/>
              <a:t>PC boot process</a:t>
            </a:r>
          </a:p>
          <a:p>
            <a:r>
              <a:rPr lang="en-US"/>
              <a:t>File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B12B-87B3-4BA5-9F77-1685E747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Master Boot Record look like?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61FF5-BFFA-4DFB-8E25-48403C7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2" y="1554480"/>
            <a:ext cx="5559969" cy="5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860ED-0731-412D-83EE-E79F5AEF32F3}"/>
              </a:ext>
            </a:extLst>
          </p:cNvPr>
          <p:cNvSpPr txBox="1"/>
          <p:nvPr/>
        </p:nvSpPr>
        <p:spPr>
          <a:xfrm>
            <a:off x="838200" y="1554480"/>
            <a:ext cx="151490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Winhex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130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413B6E-3DF0-4F5A-88C2-D7D0254C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2" y="1383584"/>
            <a:ext cx="4648603" cy="297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79282AB-B26A-4BD2-BF72-D0A96A3C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40" y="1383584"/>
            <a:ext cx="4473328" cy="47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C9D3F-4A50-4409-925E-12DC7484A1BA}"/>
              </a:ext>
            </a:extLst>
          </p:cNvPr>
          <p:cNvSpPr txBox="1"/>
          <p:nvPr/>
        </p:nvSpPr>
        <p:spPr>
          <a:xfrm>
            <a:off x="1266242" y="877824"/>
            <a:ext cx="282628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Physical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58825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1F483-29FE-42DF-A908-82E0CF58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104"/>
            <a:ext cx="5682806" cy="2601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DA623-344A-40A0-899F-32A9A3D5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45" y="2549104"/>
            <a:ext cx="4601177" cy="31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56C7D5-67D4-4354-8020-CF79451F25C5}"/>
              </a:ext>
            </a:extLst>
          </p:cNvPr>
          <p:cNvSpPr txBox="1"/>
          <p:nvPr/>
        </p:nvSpPr>
        <p:spPr>
          <a:xfrm>
            <a:off x="838200" y="2179772"/>
            <a:ext cx="225799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Winhex</a:t>
            </a:r>
            <a:r>
              <a:rPr lang="en-US" dirty="0"/>
              <a:t> option setting</a:t>
            </a:r>
          </a:p>
        </p:txBody>
      </p:sp>
    </p:spTree>
    <p:extLst>
      <p:ext uri="{BB962C8B-B14F-4D97-AF65-F5344CB8AC3E}">
        <p14:creationId xmlns:p14="http://schemas.microsoft.com/office/powerpoint/2010/main" val="115961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85493E-B9BE-41B8-B977-15024CC0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2" y="2195384"/>
            <a:ext cx="8736136" cy="343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8776-CF3B-462F-9BB9-4A43F4F41370}"/>
              </a:ext>
            </a:extLst>
          </p:cNvPr>
          <p:cNvSpPr txBox="1"/>
          <p:nvPr/>
        </p:nvSpPr>
        <p:spPr>
          <a:xfrm>
            <a:off x="1727932" y="1750004"/>
            <a:ext cx="239174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Enable Data Interpreter</a:t>
            </a:r>
          </a:p>
        </p:txBody>
      </p:sp>
    </p:spTree>
    <p:extLst>
      <p:ext uri="{BB962C8B-B14F-4D97-AF65-F5344CB8AC3E}">
        <p14:creationId xmlns:p14="http://schemas.microsoft.com/office/powerpoint/2010/main" val="256459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BBF2E-8A87-4098-83B9-CAF18D4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65" y="374356"/>
            <a:ext cx="8330183" cy="5834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7D645-6EEE-4120-AA69-2DFDD098BEC8}"/>
              </a:ext>
            </a:extLst>
          </p:cNvPr>
          <p:cNvSpPr txBox="1"/>
          <p:nvPr/>
        </p:nvSpPr>
        <p:spPr>
          <a:xfrm>
            <a:off x="517764" y="4221932"/>
            <a:ext cx="3974165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</a:p>
          <a:p>
            <a:pPr marL="342900" indent="-342900">
              <a:buAutoNum type="arabicParenBoth"/>
            </a:pPr>
            <a:r>
              <a:rPr lang="en-US" dirty="0"/>
              <a:t>the first sector of partition 1</a:t>
            </a:r>
          </a:p>
          <a:p>
            <a:pPr marL="342900" indent="-342900">
              <a:buAutoNum type="arabicParenBoth"/>
            </a:pPr>
            <a:r>
              <a:rPr lang="en-US" dirty="0"/>
              <a:t>the number of sections in partition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9A89B-898D-4745-8FE4-FF443B1BB0E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04847" y="5145262"/>
            <a:ext cx="3847827" cy="62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3EDA8-50B5-4F50-A50E-890D13AE9A96}"/>
              </a:ext>
            </a:extLst>
          </p:cNvPr>
          <p:cNvSpPr/>
          <p:nvPr/>
        </p:nvSpPr>
        <p:spPr>
          <a:xfrm>
            <a:off x="4564380" y="1028700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A8732D-0E94-473F-8E93-F7CC44AFD76B}"/>
              </a:ext>
            </a:extLst>
          </p:cNvPr>
          <p:cNvCxnSpPr/>
          <p:nvPr/>
        </p:nvCxnSpPr>
        <p:spPr>
          <a:xfrm>
            <a:off x="4876800" y="624840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CC8167-70CF-4BDB-A9D0-0F3991B02B2D}"/>
              </a:ext>
            </a:extLst>
          </p:cNvPr>
          <p:cNvSpPr txBox="1"/>
          <p:nvPr/>
        </p:nvSpPr>
        <p:spPr>
          <a:xfrm>
            <a:off x="517764" y="1234440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 Boot Record: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 up to a maximum of 2 TB </a:t>
            </a:r>
          </a:p>
        </p:txBody>
      </p:sp>
    </p:spTree>
    <p:extLst>
      <p:ext uri="{BB962C8B-B14F-4D97-AF65-F5344CB8AC3E}">
        <p14:creationId xmlns:p14="http://schemas.microsoft.com/office/powerpoint/2010/main" val="1861126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810D98-CDF4-4551-80F7-3E5E1FBE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33" y="451638"/>
            <a:ext cx="7415516" cy="609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098FD-17F4-4C71-8F4F-8B21CF8A2B97}"/>
              </a:ext>
            </a:extLst>
          </p:cNvPr>
          <p:cNvSpPr txBox="1"/>
          <p:nvPr/>
        </p:nvSpPr>
        <p:spPr>
          <a:xfrm>
            <a:off x="631503" y="4511555"/>
            <a:ext cx="2300630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Covert Hex to decimal</a:t>
            </a:r>
          </a:p>
          <a:p>
            <a:endParaRPr lang="en-US" dirty="0"/>
          </a:p>
          <a:p>
            <a:r>
              <a:rPr lang="en-US" dirty="0"/>
              <a:t>(00000800)</a:t>
            </a:r>
            <a:r>
              <a:rPr lang="en-US" baseline="-25000" dirty="0"/>
              <a:t>16</a:t>
            </a:r>
            <a:r>
              <a:rPr lang="en-US" dirty="0"/>
              <a:t>=(</a:t>
            </a:r>
            <a:r>
              <a:rPr lang="en-US" dirty="0">
                <a:solidFill>
                  <a:srgbClr val="FF0000"/>
                </a:solidFill>
              </a:rPr>
              <a:t>2048)</a:t>
            </a:r>
            <a:r>
              <a:rPr lang="en-US" baseline="-25000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70A5-A034-46C9-A72C-EB8E8038D08B}"/>
              </a:ext>
            </a:extLst>
          </p:cNvPr>
          <p:cNvCxnSpPr/>
          <p:nvPr/>
        </p:nvCxnSpPr>
        <p:spPr>
          <a:xfrm flipV="1">
            <a:off x="4594860" y="1264920"/>
            <a:ext cx="4808220" cy="390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43B81E-0572-01DA-791C-82C8E40E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4396"/>
            <a:ext cx="2932133" cy="6763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54EDEB-6730-198E-36BB-C740084DC1D8}"/>
              </a:ext>
            </a:extLst>
          </p:cNvPr>
          <p:cNvCxnSpPr/>
          <p:nvPr/>
        </p:nvCxnSpPr>
        <p:spPr>
          <a:xfrm flipV="1">
            <a:off x="1027755" y="5434885"/>
            <a:ext cx="113356" cy="98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CB43CB-6DE9-083C-C47D-3BA516758114}"/>
              </a:ext>
            </a:extLst>
          </p:cNvPr>
          <p:cNvSpPr txBox="1"/>
          <p:nvPr/>
        </p:nvSpPr>
        <p:spPr>
          <a:xfrm>
            <a:off x="4723155" y="648866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A5FBF-2D18-4521-74B8-70FD1706D7A6}"/>
              </a:ext>
            </a:extLst>
          </p:cNvPr>
          <p:cNvSpPr txBox="1"/>
          <p:nvPr/>
        </p:nvSpPr>
        <p:spPr>
          <a:xfrm>
            <a:off x="5769021" y="6488668"/>
            <a:ext cx="84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0x01ca</a:t>
            </a:r>
          </a:p>
        </p:txBody>
      </p:sp>
    </p:spTree>
    <p:extLst>
      <p:ext uri="{BB962C8B-B14F-4D97-AF65-F5344CB8AC3E}">
        <p14:creationId xmlns:p14="http://schemas.microsoft.com/office/powerpoint/2010/main" val="218221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C995C-AB5A-4F7A-821E-429673A4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4" y="259136"/>
            <a:ext cx="7224084" cy="5966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9249F-8123-4CC5-AAFD-3F5AE566D961}"/>
              </a:ext>
            </a:extLst>
          </p:cNvPr>
          <p:cNvSpPr txBox="1"/>
          <p:nvPr/>
        </p:nvSpPr>
        <p:spPr>
          <a:xfrm>
            <a:off x="4411190" y="6291087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83881984 sectors *512 bytes per sector = 39.99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10C4-C5F4-42B1-8627-4E333127411F}"/>
              </a:ext>
            </a:extLst>
          </p:cNvPr>
          <p:cNvSpPr txBox="1"/>
          <p:nvPr/>
        </p:nvSpPr>
        <p:spPr>
          <a:xfrm>
            <a:off x="919389" y="4539173"/>
            <a:ext cx="2353465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size of the </a:t>
            </a:r>
          </a:p>
          <a:p>
            <a:r>
              <a:rPr lang="en-US" dirty="0"/>
              <a:t>total sectors in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99A3F-4F5C-40E9-91C5-5CAEE643CE26}"/>
              </a:ext>
            </a:extLst>
          </p:cNvPr>
          <p:cNvSpPr txBox="1"/>
          <p:nvPr/>
        </p:nvSpPr>
        <p:spPr>
          <a:xfrm>
            <a:off x="919389" y="5579778"/>
            <a:ext cx="2336602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Compute the partition </a:t>
            </a:r>
          </a:p>
          <a:p>
            <a:r>
              <a:rPr lang="en-US" dirty="0"/>
              <a:t>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9957-7597-43A9-A8B7-7DB2A3F6EA9D}"/>
              </a:ext>
            </a:extLst>
          </p:cNvPr>
          <p:cNvSpPr txBox="1"/>
          <p:nvPr/>
        </p:nvSpPr>
        <p:spPr>
          <a:xfrm>
            <a:off x="4992142" y="518550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ox01CA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DCB1A-253D-42BC-A976-E2850F59BFD8}"/>
              </a:ext>
            </a:extLst>
          </p:cNvPr>
          <p:cNvCxnSpPr/>
          <p:nvPr/>
        </p:nvCxnSpPr>
        <p:spPr>
          <a:xfrm>
            <a:off x="5852160" y="5455920"/>
            <a:ext cx="411480" cy="1828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5520E9-D664-4F48-ACA7-73755858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7" y="3176076"/>
            <a:ext cx="32921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4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371147" descr="09cfc62f-d12f-4aaa-9832-5e2350236098">
            <a:extLst>
              <a:ext uri="{FF2B5EF4-FFF2-40B4-BE49-F238E27FC236}">
                <a16:creationId xmlns:a16="http://schemas.microsoft.com/office/drawing/2014/main" id="{C55EB74F-1B03-4887-A0F7-9ECC5994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5" y="1654692"/>
            <a:ext cx="10286885" cy="5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36C8B-4E76-478C-A5EA-B5719B862A1D}"/>
              </a:ext>
            </a:extLst>
          </p:cNvPr>
          <p:cNvSpPr/>
          <p:nvPr/>
        </p:nvSpPr>
        <p:spPr>
          <a:xfrm>
            <a:off x="1152381" y="1970934"/>
            <a:ext cx="1059180" cy="20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427E0D-430D-4A95-93C1-70B640D7E93B}"/>
              </a:ext>
            </a:extLst>
          </p:cNvPr>
          <p:cNvCxnSpPr/>
          <p:nvPr/>
        </p:nvCxnSpPr>
        <p:spPr>
          <a:xfrm>
            <a:off x="1464801" y="1567074"/>
            <a:ext cx="236220" cy="4038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DFE94DD-5EB2-173B-7562-B29383AB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15" y="158778"/>
            <a:ext cx="10515600" cy="1325563"/>
          </a:xfrm>
        </p:spPr>
        <p:txBody>
          <a:bodyPr/>
          <a:lstStyle/>
          <a:p>
            <a:r>
              <a:rPr lang="en-US" dirty="0"/>
              <a:t>GUID Partition Table: GPT</a:t>
            </a:r>
          </a:p>
        </p:txBody>
      </p:sp>
    </p:spTree>
    <p:extLst>
      <p:ext uri="{BB962C8B-B14F-4D97-AF65-F5344CB8AC3E}">
        <p14:creationId xmlns:p14="http://schemas.microsoft.com/office/powerpoint/2010/main" val="730846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4216" y="6039605"/>
            <a:ext cx="1005323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33" dirty="0"/>
              <a:t>By The original uploader was </a:t>
            </a:r>
            <a:r>
              <a:rPr lang="en-US" sz="933" dirty="0" err="1"/>
              <a:t>Kbolino</a:t>
            </a:r>
            <a:r>
              <a:rPr lang="en-US" sz="933" dirty="0"/>
              <a:t> at English Wikipedia. - Transferred from </a:t>
            </a:r>
            <a:r>
              <a:rPr lang="en-US" sz="933" dirty="0" err="1"/>
              <a:t>en.wikipedia</a:t>
            </a:r>
            <a:r>
              <a:rPr lang="en-US" sz="933" dirty="0"/>
              <a:t> to Commons. Transfer was stated to be made by </a:t>
            </a:r>
            <a:r>
              <a:rPr lang="en-US" sz="933" dirty="0" err="1"/>
              <a:t>User:Kbolino</a:t>
            </a:r>
            <a:r>
              <a:rPr lang="en-US" sz="933" dirty="0"/>
              <a:t>., CC BY-SA 2.5, https://commons.wikimedia.org/w/index.php?curid=3036588</a:t>
            </a:r>
          </a:p>
        </p:txBody>
      </p:sp>
      <p:pic>
        <p:nvPicPr>
          <p:cNvPr id="3074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2" y="1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97233" y="1753200"/>
            <a:ext cx="6091448" cy="4814400"/>
          </a:xfrm>
        </p:spPr>
        <p:txBody>
          <a:bodyPr/>
          <a:lstStyle/>
          <a:p>
            <a:r>
              <a:rPr lang="en-US" dirty="0"/>
              <a:t>MBR: 1980s</a:t>
            </a:r>
          </a:p>
          <a:p>
            <a:r>
              <a:rPr lang="en-US" dirty="0"/>
              <a:t>Allow up to a maximum of 2 TB </a:t>
            </a:r>
          </a:p>
          <a:p>
            <a:r>
              <a:rPr lang="en-US" dirty="0"/>
              <a:t>GPT: maximum size is 9.4 ZB</a:t>
            </a:r>
          </a:p>
          <a:p>
            <a:pPr lvl="1"/>
            <a:r>
              <a:rPr lang="en-US" dirty="0"/>
              <a:t>1ZB=1024TB</a:t>
            </a:r>
          </a:p>
          <a:p>
            <a:r>
              <a:rPr lang="en-US" dirty="0"/>
              <a:t>logical block addressing (LBA)</a:t>
            </a:r>
          </a:p>
          <a:p>
            <a:pPr lvl="1"/>
            <a:r>
              <a:rPr lang="en-US" dirty="0"/>
              <a:t>Replace CHS </a:t>
            </a:r>
          </a:p>
        </p:txBody>
      </p:sp>
    </p:spTree>
    <p:extLst>
      <p:ext uri="{BB962C8B-B14F-4D97-AF65-F5344CB8AC3E}">
        <p14:creationId xmlns:p14="http://schemas.microsoft.com/office/powerpoint/2010/main" val="329374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0/07/GUID_Partition_Table_Scheme.svg/400px-GUID_Partition_Table_Sche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" y="184197"/>
            <a:ext cx="4392439" cy="60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59626" y="1487116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Describe each partition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4087390" y="1054608"/>
            <a:ext cx="1514834" cy="12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59627" y="830736"/>
            <a:ext cx="4267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400" dirty="0"/>
              <a:t>backward compatibility for MBR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87390" y="1754244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4882" y="5093550"/>
            <a:ext cx="5953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 of the primary GPT header and entries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42646" y="5360679"/>
            <a:ext cx="1359540" cy="14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2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29158-1C64-4CE0-B619-29AE3D5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B53D-281E-4193-A016-504D23D53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pic>
        <p:nvPicPr>
          <p:cNvPr id="2052" name="Picture 4" descr="http://3.bp.blogspot.com/-qyDv61EyyM4/VX3yVw6dY1I/AAAAAAAAArU/nucvcaJ_jxs/s1600/1B_G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83" y="19135"/>
            <a:ext cx="11331645" cy="67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21200" y="3725333"/>
            <a:ext cx="1354667" cy="12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5875867" y="3725333"/>
            <a:ext cx="1354667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85613" y="2491029"/>
            <a:ext cx="1578820" cy="99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9691" y="2699343"/>
            <a:ext cx="389401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>
                <a:solidFill>
                  <a:srgbClr val="FF0000"/>
                </a:solidFill>
              </a:rPr>
              <a:t>Starting LBA of array of partition entries (always 2 in primary copy)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8151" y="3105853"/>
            <a:ext cx="78579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/>
              <a:t>Why 0x400?</a:t>
            </a:r>
          </a:p>
        </p:txBody>
      </p:sp>
    </p:spTree>
    <p:extLst>
      <p:ext uri="{BB962C8B-B14F-4D97-AF65-F5344CB8AC3E}">
        <p14:creationId xmlns:p14="http://schemas.microsoft.com/office/powerpoint/2010/main" val="244592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2F4E-513A-4B51-A364-DB3E42E0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MBR/GPT details using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4C9D2-31B6-496C-AC48-1E5E60FA9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80" y="1177211"/>
            <a:ext cx="6405206" cy="4930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4" y="1177211"/>
            <a:ext cx="4133674" cy="4930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9D3E-8566-41AE-B2FB-17EE28C6D787}"/>
              </a:ext>
            </a:extLst>
          </p:cNvPr>
          <p:cNvSpPr txBox="1"/>
          <p:nvPr/>
        </p:nvSpPr>
        <p:spPr>
          <a:xfrm>
            <a:off x="400980" y="807879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Open Physical Devices</a:t>
            </a:r>
          </a:p>
        </p:txBody>
      </p:sp>
    </p:spTree>
    <p:extLst>
      <p:ext uri="{BB962C8B-B14F-4D97-AF65-F5344CB8AC3E}">
        <p14:creationId xmlns:p14="http://schemas.microsoft.com/office/powerpoint/2010/main" val="118739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1" y="116597"/>
            <a:ext cx="7819013" cy="645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603F8-6C0F-4944-AA54-669E32463917}"/>
              </a:ext>
            </a:extLst>
          </p:cNvPr>
          <p:cNvSpPr txBox="1"/>
          <p:nvPr/>
        </p:nvSpPr>
        <p:spPr>
          <a:xfrm>
            <a:off x="516271" y="116597"/>
            <a:ext cx="162524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</a:t>
            </a:r>
          </a:p>
        </p:txBody>
      </p:sp>
    </p:spTree>
    <p:extLst>
      <p:ext uri="{BB962C8B-B14F-4D97-AF65-F5344CB8AC3E}">
        <p14:creationId xmlns:p14="http://schemas.microsoft.com/office/powerpoint/2010/main" val="18908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E7ECD-6A98-418F-8E1E-BAEDFF3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" y="1011104"/>
            <a:ext cx="3596952" cy="26977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EE05CF-7B76-4A25-B094-EF798B26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5" y="1011104"/>
            <a:ext cx="7364370" cy="460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9669E-AC5B-4EC2-8580-4EE53266E743}"/>
              </a:ext>
            </a:extLst>
          </p:cNvPr>
          <p:cNvSpPr txBox="1"/>
          <p:nvPr/>
        </p:nvSpPr>
        <p:spPr>
          <a:xfrm>
            <a:off x="453555" y="399177"/>
            <a:ext cx="421270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MBR details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630229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E312B-B227-4E6D-AC77-7378414DD8CB}"/>
              </a:ext>
            </a:extLst>
          </p:cNvPr>
          <p:cNvSpPr txBox="1"/>
          <p:nvPr/>
        </p:nvSpPr>
        <p:spPr>
          <a:xfrm>
            <a:off x="777084" y="1089019"/>
            <a:ext cx="32390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Another example of MBR details using template, which contains multiple partitions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058B4E-24C0-4E7C-B7D8-1E43E08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27" y="0"/>
            <a:ext cx="568949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14:cNvPr>
              <p14:cNvContentPartPr/>
              <p14:nvPr/>
            </p14:nvContentPartPr>
            <p14:xfrm>
              <a:off x="4484520" y="2698920"/>
              <a:ext cx="42084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7D2F10-4737-1B59-D9B1-39596EFB7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5520" y="2689920"/>
                <a:ext cx="438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14:cNvPr>
              <p14:cNvContentPartPr/>
              <p14:nvPr/>
            </p14:nvContentPartPr>
            <p14:xfrm>
              <a:off x="4469400" y="4794840"/>
              <a:ext cx="433440" cy="3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26A7A8-B23B-39BD-080C-D222CF03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60400" y="4785840"/>
                <a:ext cx="45108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588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File 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What is File System in Windows Operating Systems?">
            <a:extLst>
              <a:ext uri="{FF2B5EF4-FFF2-40B4-BE49-F238E27FC236}">
                <a16:creationId xmlns:a16="http://schemas.microsoft.com/office/drawing/2014/main" id="{B9366814-3565-4937-98C4-5C1391E3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4" y="768350"/>
            <a:ext cx="4937496" cy="27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853D5-A741-4B25-B776-D56570D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File Systems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506662-0E52-4D90-97D1-D5742A00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/>
          <a:lstStyle/>
          <a:p>
            <a:r>
              <a:rPr lang="en-GB" dirty="0"/>
              <a:t>A file </a:t>
            </a:r>
          </a:p>
          <a:p>
            <a:pPr lvl="1"/>
            <a:r>
              <a:rPr lang="en-GB" dirty="0"/>
              <a:t>is a collection of correlated information</a:t>
            </a:r>
          </a:p>
          <a:p>
            <a:pPr lvl="1"/>
            <a:r>
              <a:rPr lang="en-GB" dirty="0"/>
              <a:t>which is recorded on secondary or non-volatile storage like magnetic disks, optical disks, and tapes. </a:t>
            </a:r>
          </a:p>
          <a:p>
            <a:r>
              <a:rPr lang="en-GB" dirty="0"/>
              <a:t>A file system </a:t>
            </a:r>
          </a:p>
          <a:p>
            <a:pPr lvl="1"/>
            <a:r>
              <a:rPr lang="en-GB" dirty="0"/>
              <a:t>defines how files are named, stored, and retrieved from a storage device.</a:t>
            </a:r>
            <a:endParaRPr lang="en-US" dirty="0"/>
          </a:p>
        </p:txBody>
      </p:sp>
      <p:pic>
        <p:nvPicPr>
          <p:cNvPr id="3074" name="Picture 2" descr="Is It Finally Time to Adopt Microsoft&amp;#39;s Resilient File System? | IT Pro">
            <a:extLst>
              <a:ext uri="{FF2B5EF4-FFF2-40B4-BE49-F238E27FC236}">
                <a16:creationId xmlns:a16="http://schemas.microsoft.com/office/drawing/2014/main" id="{32225EEF-AB75-4962-933A-A91958AA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/>
          <a:stretch/>
        </p:blipFill>
        <p:spPr bwMode="auto">
          <a:xfrm>
            <a:off x="7416879" y="1143103"/>
            <a:ext cx="3760840" cy="25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mie Kids Calin Office Classroom File Folder Sorter &amp;amp; Reviews | Wayfair">
            <a:extLst>
              <a:ext uri="{FF2B5EF4-FFF2-40B4-BE49-F238E27FC236}">
                <a16:creationId xmlns:a16="http://schemas.microsoft.com/office/drawing/2014/main" id="{085BDC11-4E93-45EF-9163-F73570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58" y="3784058"/>
            <a:ext cx="4319081" cy="2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59A238-D482-4CA1-867A-47F656B0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89" y="1614791"/>
            <a:ext cx="1242001" cy="12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E3E75-F513-4CCC-9807-6836FF2D4BA6}"/>
              </a:ext>
            </a:extLst>
          </p:cNvPr>
          <p:cNvCxnSpPr>
            <a:endCxn id="3074" idx="1"/>
          </p:cNvCxnSpPr>
          <p:nvPr/>
        </p:nvCxnSpPr>
        <p:spPr>
          <a:xfrm flipV="1">
            <a:off x="6235430" y="2419807"/>
            <a:ext cx="1181449" cy="242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39C33C-61D5-4C73-AECD-2B8D3BE7DEF6}"/>
              </a:ext>
            </a:extLst>
          </p:cNvPr>
          <p:cNvCxnSpPr>
            <a:endCxn id="3076" idx="1"/>
          </p:cNvCxnSpPr>
          <p:nvPr/>
        </p:nvCxnSpPr>
        <p:spPr>
          <a:xfrm>
            <a:off x="6237170" y="4829908"/>
            <a:ext cx="900588" cy="39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8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C11D-4B1E-4DF4-9A73-97F37058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systems and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FC76-F1E2-4FCD-BC9D-9155F062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3711" cy="4351338"/>
          </a:xfrm>
        </p:spPr>
        <p:txBody>
          <a:bodyPr>
            <a:normAutofit/>
          </a:bodyPr>
          <a:lstStyle/>
          <a:p>
            <a:r>
              <a:rPr lang="en-US" dirty="0"/>
              <a:t>Unix and Unix-like operating systems</a:t>
            </a:r>
          </a:p>
          <a:p>
            <a:pPr lvl="1"/>
            <a:r>
              <a:rPr lang="en-US" dirty="0"/>
              <a:t>Linux: </a:t>
            </a:r>
            <a:r>
              <a:rPr lang="en-GB" dirty="0"/>
              <a:t>XFS, JFS, and </a:t>
            </a:r>
            <a:r>
              <a:rPr lang="en-GB" dirty="0" err="1"/>
              <a:t>btrfs</a:t>
            </a:r>
            <a:r>
              <a:rPr lang="en-GB" dirty="0"/>
              <a:t>. </a:t>
            </a:r>
            <a:endParaRPr lang="en-US" dirty="0"/>
          </a:p>
          <a:p>
            <a:pPr lvl="1"/>
            <a:r>
              <a:rPr lang="en-US" dirty="0"/>
              <a:t>Solaris</a:t>
            </a:r>
          </a:p>
          <a:p>
            <a:pPr lvl="1"/>
            <a:r>
              <a:rPr lang="en-US" dirty="0"/>
              <a:t>macOS: </a:t>
            </a:r>
          </a:p>
          <a:p>
            <a:pPr lvl="2"/>
            <a:r>
              <a:rPr lang="en-US" dirty="0"/>
              <a:t>Hierarchical File System (HFS) + : </a:t>
            </a:r>
            <a:r>
              <a:rPr lang="en-GB" dirty="0"/>
              <a:t>No support for dates beyond February 6, 2040</a:t>
            </a:r>
            <a:endParaRPr lang="en-US" dirty="0"/>
          </a:p>
          <a:p>
            <a:r>
              <a:rPr lang="en-US" dirty="0"/>
              <a:t>Microsoft Windows</a:t>
            </a:r>
          </a:p>
          <a:p>
            <a:pPr lvl="1"/>
            <a:r>
              <a:rPr lang="en-US" dirty="0"/>
              <a:t>FAT:  File Allocation Table</a:t>
            </a:r>
          </a:p>
          <a:p>
            <a:pPr lvl="1"/>
            <a:r>
              <a:rPr lang="en-US" dirty="0"/>
              <a:t>NTFS: New Technology File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36623-B544-0B74-D003-7633B2FF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61" y="3593730"/>
            <a:ext cx="2190449" cy="1000069"/>
          </a:xfrm>
          <a:prstGeom prst="rect">
            <a:avLst/>
          </a:prstGeom>
        </p:spPr>
      </p:pic>
      <p:pic>
        <p:nvPicPr>
          <p:cNvPr id="2050" name="Picture 2" descr="Solaris Logo and symbol, meaning, history, PNG">
            <a:extLst>
              <a:ext uri="{FF2B5EF4-FFF2-40B4-BE49-F238E27FC236}">
                <a16:creationId xmlns:a16="http://schemas.microsoft.com/office/drawing/2014/main" id="{BC3887AB-CE81-DFB7-FB7A-C521151C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2762149"/>
            <a:ext cx="1212895" cy="7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bp.blogspot.com/-25u7W6zPeUQ/X45HcSFATDI/AAAA...">
            <a:extLst>
              <a:ext uri="{FF2B5EF4-FFF2-40B4-BE49-F238E27FC236}">
                <a16:creationId xmlns:a16="http://schemas.microsoft.com/office/drawing/2014/main" id="{98174F3F-3E58-3B41-F6B7-C05A6CDC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9" y="1858954"/>
            <a:ext cx="1565688" cy="52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40131-9613-A9C4-E5E7-4922698976D0}"/>
              </a:ext>
            </a:extLst>
          </p:cNvPr>
          <p:cNvSpPr txBox="1"/>
          <p:nvPr/>
        </p:nvSpPr>
        <p:spPr>
          <a:xfrm>
            <a:off x="7872861" y="2380850"/>
            <a:ext cx="2384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extended file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7DEE4-22E0-4ABE-CB06-FE9F084304DD}"/>
              </a:ext>
            </a:extLst>
          </p:cNvPr>
          <p:cNvCxnSpPr/>
          <p:nvPr/>
        </p:nvCxnSpPr>
        <p:spPr>
          <a:xfrm flipV="1">
            <a:off x="5093435" y="2206651"/>
            <a:ext cx="2667629" cy="32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D9C8DA-7137-1401-B889-9D56E47A790A}"/>
              </a:ext>
            </a:extLst>
          </p:cNvPr>
          <p:cNvCxnSpPr/>
          <p:nvPr/>
        </p:nvCxnSpPr>
        <p:spPr>
          <a:xfrm>
            <a:off x="2780985" y="2917012"/>
            <a:ext cx="5017865" cy="30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1BA95F-0008-508F-82A5-BC85DA8B7CD3}"/>
              </a:ext>
            </a:extLst>
          </p:cNvPr>
          <p:cNvCxnSpPr>
            <a:endCxn id="3" idx="3"/>
          </p:cNvCxnSpPr>
          <p:nvPr/>
        </p:nvCxnSpPr>
        <p:spPr>
          <a:xfrm>
            <a:off x="2856555" y="3294863"/>
            <a:ext cx="4685356" cy="70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E53BE6-91EF-8619-EE07-4AAF8FB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861" y="5130646"/>
            <a:ext cx="1550749" cy="111571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4FDA71-F17D-B3D5-A610-455906CF5B23}"/>
              </a:ext>
            </a:extLst>
          </p:cNvPr>
          <p:cNvCxnSpPr>
            <a:endCxn id="15" idx="1"/>
          </p:cNvCxnSpPr>
          <p:nvPr/>
        </p:nvCxnSpPr>
        <p:spPr>
          <a:xfrm>
            <a:off x="4277276" y="4413302"/>
            <a:ext cx="3595585" cy="127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18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A84B-65BD-439A-B94D-62C83D49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Layers of a computer system</a:t>
            </a:r>
          </a:p>
        </p:txBody>
      </p:sp>
      <p:pic>
        <p:nvPicPr>
          <p:cNvPr id="1026" name="Picture 2" descr="Technology layers from hardware to users.">
            <a:extLst>
              <a:ext uri="{FF2B5EF4-FFF2-40B4-BE49-F238E27FC236}">
                <a16:creationId xmlns:a16="http://schemas.microsoft.com/office/drawing/2014/main" id="{383A4A36-A8F1-4488-B678-B0A84636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3" y="1223778"/>
            <a:ext cx="8105747" cy="54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35AD8-5C2E-43B0-9DEE-1602D90C480F}"/>
              </a:ext>
            </a:extLst>
          </p:cNvPr>
          <p:cNvSpPr txBox="1"/>
          <p:nvPr/>
        </p:nvSpPr>
        <p:spPr>
          <a:xfrm>
            <a:off x="7189393" y="6566910"/>
            <a:ext cx="6176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https://windsongtraining.ca/</a:t>
            </a:r>
            <a:r>
              <a:rPr lang="en-US" sz="900" dirty="0"/>
              <a:t>the-technology-layer-cake-users-apps-os-and-hardware</a:t>
            </a:r>
            <a:r>
              <a:rPr lang="en-US" sz="1050" dirty="0"/>
              <a:t>/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1FF3E71-63E4-4E3A-83FB-207CA7A70BB5}"/>
              </a:ext>
            </a:extLst>
          </p:cNvPr>
          <p:cNvSpPr/>
          <p:nvPr/>
        </p:nvSpPr>
        <p:spPr>
          <a:xfrm>
            <a:off x="8943946" y="2245895"/>
            <a:ext cx="946484" cy="43210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168C5-CA4C-4395-8075-B4EE8934D9AD}"/>
              </a:ext>
            </a:extLst>
          </p:cNvPr>
          <p:cNvSpPr txBox="1"/>
          <p:nvPr/>
        </p:nvSpPr>
        <p:spPr>
          <a:xfrm>
            <a:off x="10100096" y="2833571"/>
            <a:ext cx="187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Evidence</a:t>
            </a:r>
            <a:r>
              <a:rPr lang="en-US" dirty="0"/>
              <a:t> is generated from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User activities= Applications+ OS+ Disk/Memory</a:t>
            </a:r>
          </a:p>
        </p:txBody>
      </p:sp>
    </p:spTree>
    <p:extLst>
      <p:ext uri="{BB962C8B-B14F-4D97-AF65-F5344CB8AC3E}">
        <p14:creationId xmlns:p14="http://schemas.microsoft.com/office/powerpoint/2010/main" val="401038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EE1F5-B20E-446A-BC5C-E2C244F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"/>
          <a:stretch/>
        </p:blipFill>
        <p:spPr>
          <a:xfrm>
            <a:off x="6636988" y="142630"/>
            <a:ext cx="4901113" cy="6416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BC2A8-618E-4545-8366-359692B7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50" y="2143125"/>
            <a:ext cx="4286250" cy="25717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EFCA664-8861-49EE-97F1-94D59CA66D1B}"/>
              </a:ext>
            </a:extLst>
          </p:cNvPr>
          <p:cNvSpPr/>
          <p:nvPr/>
        </p:nvSpPr>
        <p:spPr>
          <a:xfrm>
            <a:off x="5555013" y="3210128"/>
            <a:ext cx="946307" cy="21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289F-A899-4A8A-8D46-77B5046C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F541-F753-4D16-B7AD-A7FD510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68" y="1508824"/>
            <a:ext cx="3608832" cy="49756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Verify the size of partitions 1 and 2 of any PCs using a </a:t>
            </a:r>
            <a:r>
              <a:rPr lang="en-US" dirty="0">
                <a:solidFill>
                  <a:srgbClr val="FF0000"/>
                </a:solidFill>
              </a:rPr>
              <a:t>partition table</a:t>
            </a:r>
          </a:p>
          <a:p>
            <a:pPr lvl="1"/>
            <a:r>
              <a:rPr lang="en-US" dirty="0"/>
              <a:t>Record your verification process step by step</a:t>
            </a:r>
          </a:p>
          <a:p>
            <a:r>
              <a:rPr lang="en-GB" dirty="0"/>
              <a:t>Requirements:</a:t>
            </a:r>
          </a:p>
          <a:p>
            <a:pPr lvl="1"/>
            <a:r>
              <a:rPr lang="en-GB" dirty="0"/>
              <a:t>Without using templates</a:t>
            </a:r>
          </a:p>
          <a:p>
            <a:pPr lvl="1"/>
            <a:r>
              <a:rPr lang="en-GB" dirty="0"/>
              <a:t>Calculate the size of each disk partition in GB</a:t>
            </a:r>
          </a:p>
          <a:p>
            <a:pPr lvl="1"/>
            <a:r>
              <a:rPr lang="en-GB" dirty="0"/>
              <a:t>No points if you don’t use a partition table </a:t>
            </a:r>
          </a:p>
          <a:p>
            <a:pPr lvl="1"/>
            <a:r>
              <a:rPr lang="en-GB" dirty="0"/>
              <a:t>Capture screenshots of your partition table (everyone’s partition table is different)</a:t>
            </a:r>
          </a:p>
          <a:p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B5AAD75-46D2-4952-8D8B-1B60B97D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3438"/>
            <a:ext cx="6422649" cy="497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39B231-5A6E-8BC2-7E8D-1453194623C5}"/>
              </a:ext>
            </a:extLst>
          </p:cNvPr>
          <p:cNvCxnSpPr/>
          <p:nvPr/>
        </p:nvCxnSpPr>
        <p:spPr>
          <a:xfrm flipH="1">
            <a:off x="3412800" y="3429000"/>
            <a:ext cx="4514400" cy="216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2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4A-8B9B-47A4-817F-5AF2B2A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238C0-5D61-46C9-B14A-A79E9F15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31287"/>
            <a:ext cx="6694683" cy="497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CAC5F-9C46-43BC-8BB1-EC229309A9ED}"/>
              </a:ext>
            </a:extLst>
          </p:cNvPr>
          <p:cNvSpPr txBox="1"/>
          <p:nvPr/>
        </p:nvSpPr>
        <p:spPr>
          <a:xfrm>
            <a:off x="2731693" y="6492875"/>
            <a:ext cx="6176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http://www.carnegiecyberacademy.com/facultyPages/computer/computers.html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44E6-FEAB-41BB-9F4D-5BEFB571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52" y="166370"/>
            <a:ext cx="178117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043B-A4CF-477E-AE01-F4078FE8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951" y="1722596"/>
            <a:ext cx="17811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B2A95-DFFF-45A3-B39F-AFB680F10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51" y="3369468"/>
            <a:ext cx="178117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BD996-C043-40F8-80C4-FBCF373A8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51" y="4949825"/>
            <a:ext cx="1781175" cy="15430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6AC6B8-0565-4AB5-9E8E-DE68704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47638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51E85-04AC-492D-8A56-EF418EF6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953" y="1758553"/>
            <a:ext cx="17811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14:cNvPr>
              <p14:cNvContentPartPr/>
              <p14:nvPr/>
            </p14:nvContentPartPr>
            <p14:xfrm>
              <a:off x="1233420" y="3832200"/>
              <a:ext cx="954360" cy="6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ABA170-3119-A44D-163D-1510B4B0C9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5780" y="3814200"/>
                <a:ext cx="99000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14:cNvPr>
              <p14:cNvContentPartPr/>
              <p14:nvPr/>
            </p14:nvContentPartPr>
            <p14:xfrm>
              <a:off x="3298740" y="5725080"/>
              <a:ext cx="816840" cy="75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292DE2-7697-7861-C25A-E5CB34C45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0740" y="5707440"/>
                <a:ext cx="8524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14:cNvPr>
              <p14:cNvContentPartPr/>
              <p14:nvPr/>
            </p14:nvContentPartPr>
            <p14:xfrm>
              <a:off x="3390540" y="1218600"/>
              <a:ext cx="2142360" cy="13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6375DD-9A78-9098-EAB0-D1BE84C231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2540" y="1200960"/>
                <a:ext cx="2178000" cy="13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05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5BC04-FD85-4858-9595-2A7754D6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79" y="712866"/>
            <a:ext cx="9163860" cy="5865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6370-2B79-428A-ADC1-68C47667903B}"/>
              </a:ext>
            </a:extLst>
          </p:cNvPr>
          <p:cNvSpPr txBox="1"/>
          <p:nvPr/>
        </p:nvSpPr>
        <p:spPr>
          <a:xfrm>
            <a:off x="1911179" y="598714"/>
            <a:ext cx="268118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system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14490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42646-D7AE-4642-9126-6B0BEF57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computers work?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6AE59-A0C0-4166-A46E-FE749308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22" y="1324096"/>
            <a:ext cx="9463915" cy="54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4EC-B3F0-48B3-BC17-6F524BD713C1}"/>
              </a:ext>
            </a:extLst>
          </p:cNvPr>
          <p:cNvSpPr txBox="1"/>
          <p:nvPr/>
        </p:nvSpPr>
        <p:spPr>
          <a:xfrm>
            <a:off x="3491033" y="6611779"/>
            <a:ext cx="2997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https://en.wikipedia.org/wiki/Process_(computing)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42AD5-00C6-4095-8A9B-19D888268CAD}"/>
              </a:ext>
            </a:extLst>
          </p:cNvPr>
          <p:cNvSpPr txBox="1"/>
          <p:nvPr/>
        </p:nvSpPr>
        <p:spPr>
          <a:xfrm>
            <a:off x="8200104" y="131210"/>
            <a:ext cx="37753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Program (.</a:t>
            </a:r>
            <a:r>
              <a:rPr lang="en-GB" sz="1600" dirty="0" err="1"/>
              <a:t>py</a:t>
            </a:r>
            <a:r>
              <a:rPr lang="en-GB" sz="1600" dirty="0"/>
              <a:t>) vs. Process vs.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A process is the </a:t>
            </a:r>
            <a:r>
              <a:rPr lang="en-GB" sz="1600" dirty="0">
                <a:solidFill>
                  <a:srgbClr val="FF0000"/>
                </a:solidFill>
              </a:rPr>
              <a:t>instance</a:t>
            </a:r>
            <a:r>
              <a:rPr lang="en-GB" sz="1600" dirty="0"/>
              <a:t> of a computer program. It can create </a:t>
            </a:r>
            <a:r>
              <a:rPr lang="en-US" sz="1600" dirty="0"/>
              <a:t>child processes (multi-core)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 process may be made up of multiple threads (</a:t>
            </a:r>
            <a:r>
              <a:rPr lang="en-GB" sz="1600" dirty="0">
                <a:solidFill>
                  <a:srgbClr val="FF0000"/>
                </a:solidFill>
              </a:rPr>
              <a:t>sub-tasks</a:t>
            </a:r>
            <a:r>
              <a:rPr lang="en-GB" sz="1600" dirty="0"/>
              <a:t>) of execution that execute instructions concurrently.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DE5B5-14EA-6241-44B2-CF3C7EDC8B2A}"/>
              </a:ext>
            </a:extLst>
          </p:cNvPr>
          <p:cNvSpPr txBox="1"/>
          <p:nvPr/>
        </p:nvSpPr>
        <p:spPr>
          <a:xfrm>
            <a:off x="10158589" y="4222971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Malware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BC5B1B-E5EA-2629-EB9E-6EDD9FDAB0D8}"/>
              </a:ext>
            </a:extLst>
          </p:cNvPr>
          <p:cNvCxnSpPr>
            <a:cxnSpLocks/>
          </p:cNvCxnSpPr>
          <p:nvPr/>
        </p:nvCxnSpPr>
        <p:spPr>
          <a:xfrm flipH="1">
            <a:off x="9521851" y="4405745"/>
            <a:ext cx="543312" cy="778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B596AD-A614-F0C4-37EC-6BC2E22A59CC}"/>
              </a:ext>
            </a:extLst>
          </p:cNvPr>
          <p:cNvCxnSpPr>
            <a:cxnSpLocks/>
          </p:cNvCxnSpPr>
          <p:nvPr/>
        </p:nvCxnSpPr>
        <p:spPr>
          <a:xfrm flipH="1" flipV="1">
            <a:off x="2220263" y="2649659"/>
            <a:ext cx="7844900" cy="1686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2DB859-4C84-7FFD-504D-7963DC9243B5}"/>
              </a:ext>
            </a:extLst>
          </p:cNvPr>
          <p:cNvCxnSpPr>
            <a:cxnSpLocks/>
          </p:cNvCxnSpPr>
          <p:nvPr/>
        </p:nvCxnSpPr>
        <p:spPr>
          <a:xfrm flipH="1" flipV="1">
            <a:off x="4284833" y="2554274"/>
            <a:ext cx="5780330" cy="1735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9654D-1B4A-73AB-D5C6-B60C1F0ED619}"/>
              </a:ext>
            </a:extLst>
          </p:cNvPr>
          <p:cNvCxnSpPr>
            <a:cxnSpLocks/>
          </p:cNvCxnSpPr>
          <p:nvPr/>
        </p:nvCxnSpPr>
        <p:spPr>
          <a:xfrm flipH="1" flipV="1">
            <a:off x="8388298" y="2649659"/>
            <a:ext cx="1676865" cy="159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0B001E-58CB-4C4F-B3EB-56AF65B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51" y="0"/>
            <a:ext cx="100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902-6489-4936-A94F-87C6A774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forensics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FEB-15D5-4170-A558-8E8D2F31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difficulties</a:t>
            </a:r>
          </a:p>
          <a:p>
            <a:pPr lvl="1"/>
            <a:r>
              <a:rPr lang="en-US" dirty="0"/>
              <a:t>OS: different OS types, versions, complexity of OS</a:t>
            </a:r>
          </a:p>
          <a:p>
            <a:pPr lvl="1"/>
            <a:r>
              <a:rPr lang="en-US" dirty="0"/>
              <a:t>Applications: many applications, different versions of applications</a:t>
            </a:r>
          </a:p>
          <a:p>
            <a:pPr lvl="1"/>
            <a:r>
              <a:rPr lang="en-US" dirty="0"/>
              <a:t>Hardware: CPU, GPU, camera</a:t>
            </a:r>
          </a:p>
          <a:p>
            <a:pPr lvl="1"/>
            <a:r>
              <a:rPr lang="en-US" dirty="0"/>
              <a:t>Ever-advancing technology: e.g., database changes, Mobile/IoT, EV car</a:t>
            </a:r>
          </a:p>
          <a:p>
            <a:r>
              <a:rPr lang="en-US" dirty="0"/>
              <a:t>A complex and connected world</a:t>
            </a:r>
          </a:p>
          <a:p>
            <a:pPr lvl="1"/>
            <a:r>
              <a:rPr lang="en-US" dirty="0"/>
              <a:t>IoT devices: Alex, Camera, Fitbit, Smart Phone</a:t>
            </a:r>
          </a:p>
          <a:p>
            <a:r>
              <a:rPr lang="en-US" dirty="0"/>
              <a:t>Information explosion</a:t>
            </a:r>
          </a:p>
          <a:p>
            <a:pPr lvl="1"/>
            <a:r>
              <a:rPr lang="en-US" dirty="0"/>
              <a:t>too much information, different types of evidence</a:t>
            </a:r>
          </a:p>
          <a:p>
            <a:pPr lvl="1"/>
            <a:r>
              <a:rPr lang="en-US" dirty="0"/>
              <a:t>how to collect, analyze, and validate them systematically?</a:t>
            </a:r>
          </a:p>
          <a:p>
            <a:r>
              <a:rPr lang="en-US" dirty="0"/>
              <a:t>Computer forensics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only a computer science discipline</a:t>
            </a:r>
          </a:p>
          <a:p>
            <a:pPr lvl="1"/>
            <a:r>
              <a:rPr lang="en-US" dirty="0"/>
              <a:t>criminal justice, law, computer science, security</a:t>
            </a:r>
          </a:p>
        </p:txBody>
      </p:sp>
    </p:spTree>
    <p:extLst>
      <p:ext uri="{BB962C8B-B14F-4D97-AF65-F5344CB8AC3E}">
        <p14:creationId xmlns:p14="http://schemas.microsoft.com/office/powerpoint/2010/main" val="52402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1085</Words>
  <Application>Microsoft Office PowerPoint</Application>
  <PresentationFormat>Widescreen</PresentationFormat>
  <Paragraphs>168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ui-sans-serif</vt:lpstr>
      <vt:lpstr>Arial</vt:lpstr>
      <vt:lpstr>Calibri</vt:lpstr>
      <vt:lpstr>Calibri Light</vt:lpstr>
      <vt:lpstr>Times New Roman</vt:lpstr>
      <vt:lpstr>Office Theme</vt:lpstr>
      <vt:lpstr>Computer System Introduction</vt:lpstr>
      <vt:lpstr>Overview</vt:lpstr>
      <vt:lpstr>Computer systems</vt:lpstr>
      <vt:lpstr>Layers of a computer system</vt:lpstr>
      <vt:lpstr>Parts of the computer</vt:lpstr>
      <vt:lpstr>PowerPoint Presentation</vt:lpstr>
      <vt:lpstr>How do computers work?</vt:lpstr>
      <vt:lpstr>PowerPoint Presentation</vt:lpstr>
      <vt:lpstr>Why computer forensics is hard?</vt:lpstr>
      <vt:lpstr>PowerPoint Presentation</vt:lpstr>
      <vt:lpstr>Hard disk drives</vt:lpstr>
      <vt:lpstr>Understand disk drives</vt:lpstr>
      <vt:lpstr>What is a disk sector?</vt:lpstr>
      <vt:lpstr>Calculate the total sectors</vt:lpstr>
      <vt:lpstr>Calculate the size of a disk</vt:lpstr>
      <vt:lpstr>What is a partition</vt:lpstr>
      <vt:lpstr>PC booting process</vt:lpstr>
      <vt:lpstr>Booting a computer</vt:lpstr>
      <vt:lpstr>Two different boot options</vt:lpstr>
      <vt:lpstr>What does Master Boot Record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 Partition Table: GPT</vt:lpstr>
      <vt:lpstr>Why GPT</vt:lpstr>
      <vt:lpstr>PowerPoint Presentation</vt:lpstr>
      <vt:lpstr>PowerPoint Presentation</vt:lpstr>
      <vt:lpstr>Show MBR/GPT details using template</vt:lpstr>
      <vt:lpstr>PowerPoint Presentation</vt:lpstr>
      <vt:lpstr>PowerPoint Presentation</vt:lpstr>
      <vt:lpstr>PowerPoint Presentation</vt:lpstr>
      <vt:lpstr>PowerPoint Presentation</vt:lpstr>
      <vt:lpstr>File Systems</vt:lpstr>
      <vt:lpstr>Files and File Systems </vt:lpstr>
      <vt:lpstr>PowerPoint Presentation</vt:lpstr>
      <vt:lpstr>File systems and operating systems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2025-02-12T16:30:33Z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46707a-0714-4b19-9e75-9e86a08e862d_Enabled">
    <vt:lpwstr>true</vt:lpwstr>
  </property>
  <property fmtid="{D5CDD505-2E9C-101B-9397-08002B2CF9AE}" pid="3" name="MSIP_Label_2f46707a-0714-4b19-9e75-9e86a08e862d_SetDate">
    <vt:lpwstr>2022-09-11T13:28:11Z</vt:lpwstr>
  </property>
  <property fmtid="{D5CDD505-2E9C-101B-9397-08002B2CF9AE}" pid="4" name="MSIP_Label_2f46707a-0714-4b19-9e75-9e86a08e862d_Method">
    <vt:lpwstr>Standard</vt:lpwstr>
  </property>
  <property fmtid="{D5CDD505-2E9C-101B-9397-08002B2CF9AE}" pid="5" name="MSIP_Label_2f46707a-0714-4b19-9e75-9e86a08e862d_Name">
    <vt:lpwstr>defa4170-0d19-0005-0004-bc88714345d2</vt:lpwstr>
  </property>
  <property fmtid="{D5CDD505-2E9C-101B-9397-08002B2CF9AE}" pid="6" name="MSIP_Label_2f46707a-0714-4b19-9e75-9e86a08e862d_SiteId">
    <vt:lpwstr>e902b1b3-068c-446e-83b4-e3dfa474e6f9</vt:lpwstr>
  </property>
  <property fmtid="{D5CDD505-2E9C-101B-9397-08002B2CF9AE}" pid="7" name="MSIP_Label_2f46707a-0714-4b19-9e75-9e86a08e862d_ActionId">
    <vt:lpwstr>d2fe7ec8-c1ce-49b5-8142-f0e8b2bc9b4b</vt:lpwstr>
  </property>
  <property fmtid="{D5CDD505-2E9C-101B-9397-08002B2CF9AE}" pid="8" name="MSIP_Label_2f46707a-0714-4b19-9e75-9e86a08e862d_ContentBits">
    <vt:lpwstr>0</vt:lpwstr>
  </property>
</Properties>
</file>